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42803750" cx="30240275"/>
  <p:notesSz cx="6858000" cy="9144000"/>
  <p:embeddedFontLst>
    <p:embeddedFont>
      <p:font typeface="Arial Narrow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481">
          <p15:clr>
            <a:srgbClr val="A4A3A4"/>
          </p15:clr>
        </p15:guide>
        <p15:guide id="2" pos="9524">
          <p15:clr>
            <a:srgbClr val="A4A3A4"/>
          </p15:clr>
        </p15:guide>
      </p15:sldGuideLst>
    </p:ext>
    <p:ext uri="GoogleSlidesCustomDataVersion2">
      <go:slidesCustomData xmlns:go="http://customooxmlschemas.google.com/" r:id="rId11" roundtripDataSignature="AMtx7mi7NZv3wjZnjM1mBHyMEaWerRQg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481" orient="horz"/>
        <p:guide pos="952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customschemas.google.com/relationships/presentationmetadata" Target="metadata"/><Relationship Id="rId10" Type="http://schemas.openxmlformats.org/officeDocument/2006/relationships/font" Target="fonts/ArialNarrow-boldItalic.fntdata"/><Relationship Id="rId9" Type="http://schemas.openxmlformats.org/officeDocument/2006/relationships/font" Target="fonts/ArialNarrow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rialNarrow-regular.fntdata"/><Relationship Id="rId8" Type="http://schemas.openxmlformats.org/officeDocument/2006/relationships/font" Target="fonts/ArialNarrow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2217738" y="685800"/>
            <a:ext cx="24225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2268022" y="7005156"/>
            <a:ext cx="25704245" cy="14902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43"/>
              <a:buFont typeface="Calibri"/>
              <a:buNone/>
              <a:defRPr sz="1984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3780036" y="22481887"/>
            <a:ext cx="22680216" cy="10334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7937"/>
              <a:buNone/>
              <a:defRPr sz="7937"/>
            </a:lvl1pPr>
            <a:lvl2pPr lvl="1" algn="ctr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6614"/>
              <a:buNone/>
              <a:defRPr sz="6614"/>
            </a:lvl2pPr>
            <a:lvl3pPr lvl="2" algn="ctr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None/>
              <a:defRPr sz="5953"/>
            </a:lvl3pPr>
            <a:lvl4pPr lvl="3" algn="ctr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/>
            </a:lvl4pPr>
            <a:lvl5pPr lvl="4" algn="ctr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/>
            </a:lvl5pPr>
            <a:lvl6pPr lvl="5" algn="ctr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/>
            </a:lvl6pPr>
            <a:lvl7pPr lvl="6" algn="ctr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/>
            </a:lvl7pPr>
            <a:lvl8pPr lvl="7" algn="ctr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/>
            </a:lvl8pPr>
            <a:lvl9pPr lvl="8" algn="ctr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2079020" y="39672756"/>
            <a:ext cx="6804065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10017096" y="39672756"/>
            <a:ext cx="10206097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21357203" y="39672756"/>
            <a:ext cx="6804065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2079020" y="2278913"/>
            <a:ext cx="26082248" cy="8273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1540847" y="11932693"/>
            <a:ext cx="27158594" cy="26082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2079020" y="39672756"/>
            <a:ext cx="6804065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10017096" y="39672756"/>
            <a:ext cx="10206097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21357203" y="39672756"/>
            <a:ext cx="6804065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6763884" y="17155729"/>
            <a:ext cx="36274211" cy="6520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6466243" y="10824168"/>
            <a:ext cx="36274211" cy="19183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2079020" y="39672756"/>
            <a:ext cx="6804065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10017096" y="39672756"/>
            <a:ext cx="10206097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21357203" y="39672756"/>
            <a:ext cx="6804065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2079020" y="2278913"/>
            <a:ext cx="26082248" cy="8273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2079020" y="11394520"/>
            <a:ext cx="26082248" cy="271585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2079020" y="39672756"/>
            <a:ext cx="6804065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10017096" y="39672756"/>
            <a:ext cx="10206097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21357203" y="39672756"/>
            <a:ext cx="6804065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2063272" y="10671229"/>
            <a:ext cx="26082248" cy="178051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43"/>
              <a:buFont typeface="Calibri"/>
              <a:buNone/>
              <a:defRPr sz="1984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2063272" y="28644846"/>
            <a:ext cx="26082248" cy="936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7937"/>
              <a:buNone/>
              <a:defRPr sz="7937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rgbClr val="888888"/>
              </a:buClr>
              <a:buSzPts val="6614"/>
              <a:buNone/>
              <a:defRPr sz="6614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rgbClr val="888888"/>
              </a:buClr>
              <a:buSzPts val="5953"/>
              <a:buNone/>
              <a:defRPr sz="5953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rgbClr val="888888"/>
              </a:buClr>
              <a:buSzPts val="5291"/>
              <a:buNone/>
              <a:defRPr sz="5291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rgbClr val="888888"/>
              </a:buClr>
              <a:buSzPts val="5291"/>
              <a:buNone/>
              <a:defRPr sz="5291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rgbClr val="888888"/>
              </a:buClr>
              <a:buSzPts val="5291"/>
              <a:buNone/>
              <a:defRPr sz="5291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rgbClr val="888888"/>
              </a:buClr>
              <a:buSzPts val="5291"/>
              <a:buNone/>
              <a:defRPr sz="5291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rgbClr val="888888"/>
              </a:buClr>
              <a:buSzPts val="5291"/>
              <a:buNone/>
              <a:defRPr sz="5291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rgbClr val="888888"/>
              </a:buClr>
              <a:buSzPts val="5291"/>
              <a:buNone/>
              <a:defRPr sz="5291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2079020" y="39672756"/>
            <a:ext cx="6804065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10017096" y="39672756"/>
            <a:ext cx="10206097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21357203" y="39672756"/>
            <a:ext cx="6804065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2079020" y="2278913"/>
            <a:ext cx="26082248" cy="8273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2079020" y="11394520"/>
            <a:ext cx="12852122" cy="271585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15309146" y="11394520"/>
            <a:ext cx="12852122" cy="271585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2079020" y="39672756"/>
            <a:ext cx="6804065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10017096" y="39672756"/>
            <a:ext cx="10206097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21357203" y="39672756"/>
            <a:ext cx="6804065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2082959" y="2278913"/>
            <a:ext cx="26082248" cy="8273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2082962" y="10492870"/>
            <a:ext cx="12793057" cy="51423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7937"/>
              <a:buNone/>
              <a:defRPr b="1" sz="7937"/>
            </a:lvl1pPr>
            <a:lvl2pPr indent="-228600" lvl="1" marL="914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6614"/>
              <a:buNone/>
              <a:defRPr b="1" sz="6614"/>
            </a:lvl2pPr>
            <a:lvl3pPr indent="-228600" lvl="2" marL="1371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None/>
              <a:defRPr b="1" sz="5953"/>
            </a:lvl3pPr>
            <a:lvl4pPr indent="-228600" lvl="3" marL="1828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b="1" sz="5291"/>
            </a:lvl4pPr>
            <a:lvl5pPr indent="-228600" lvl="4" marL="22860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b="1" sz="5291"/>
            </a:lvl5pPr>
            <a:lvl6pPr indent="-228600" lvl="5" marL="27432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b="1" sz="5291"/>
            </a:lvl6pPr>
            <a:lvl7pPr indent="-228600" lvl="6" marL="3200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b="1" sz="5291"/>
            </a:lvl7pPr>
            <a:lvl8pPr indent="-228600" lvl="7" marL="3657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b="1" sz="5291"/>
            </a:lvl8pPr>
            <a:lvl9pPr indent="-228600" lvl="8" marL="4114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b="1" sz="5291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2082962" y="15635264"/>
            <a:ext cx="12793057" cy="22997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15309148" y="10492870"/>
            <a:ext cx="12856061" cy="51423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7937"/>
              <a:buNone/>
              <a:defRPr b="1" sz="7937"/>
            </a:lvl1pPr>
            <a:lvl2pPr indent="-228600" lvl="1" marL="914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6614"/>
              <a:buNone/>
              <a:defRPr b="1" sz="6614"/>
            </a:lvl2pPr>
            <a:lvl3pPr indent="-228600" lvl="2" marL="1371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None/>
              <a:defRPr b="1" sz="5953"/>
            </a:lvl3pPr>
            <a:lvl4pPr indent="-228600" lvl="3" marL="1828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b="1" sz="5291"/>
            </a:lvl4pPr>
            <a:lvl5pPr indent="-228600" lvl="4" marL="22860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b="1" sz="5291"/>
            </a:lvl5pPr>
            <a:lvl6pPr indent="-228600" lvl="5" marL="27432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b="1" sz="5291"/>
            </a:lvl6pPr>
            <a:lvl7pPr indent="-228600" lvl="6" marL="3200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b="1" sz="5291"/>
            </a:lvl7pPr>
            <a:lvl8pPr indent="-228600" lvl="7" marL="3657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b="1" sz="5291"/>
            </a:lvl8pPr>
            <a:lvl9pPr indent="-228600" lvl="8" marL="4114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b="1" sz="5291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15309148" y="15635264"/>
            <a:ext cx="12856061" cy="22997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2079020" y="39672756"/>
            <a:ext cx="6804065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10017096" y="39672756"/>
            <a:ext cx="10206097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21357203" y="39672756"/>
            <a:ext cx="6804065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2079020" y="2278913"/>
            <a:ext cx="26082248" cy="8273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2079020" y="39672756"/>
            <a:ext cx="6804065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10017096" y="39672756"/>
            <a:ext cx="10206097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21357203" y="39672756"/>
            <a:ext cx="6804065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2079020" y="39672756"/>
            <a:ext cx="6804065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10017096" y="39672756"/>
            <a:ext cx="10206097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21357203" y="39672756"/>
            <a:ext cx="6804065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2082959" y="2853584"/>
            <a:ext cx="9753280" cy="99875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83"/>
              <a:buFont typeface="Calibri"/>
              <a:buNone/>
              <a:defRPr sz="1058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12856061" y="6162959"/>
            <a:ext cx="15309146" cy="30418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900621" lvl="0" marL="4572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10583"/>
              <a:buChar char="•"/>
              <a:defRPr sz="10583"/>
            </a:lvl1pPr>
            <a:lvl2pPr indent="-816610" lvl="1" marL="914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9260"/>
              <a:buChar char="•"/>
              <a:defRPr sz="9260"/>
            </a:lvl2pPr>
            <a:lvl3pPr indent="-732600" lvl="2" marL="1371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7937"/>
              <a:buChar char="•"/>
              <a:defRPr sz="7937"/>
            </a:lvl3pPr>
            <a:lvl4pPr indent="-648589" lvl="3" marL="1828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6614"/>
              <a:buChar char="•"/>
              <a:defRPr sz="6614"/>
            </a:lvl4pPr>
            <a:lvl5pPr indent="-648589" lvl="4" marL="22860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6614"/>
              <a:buChar char="•"/>
              <a:defRPr sz="6614"/>
            </a:lvl5pPr>
            <a:lvl6pPr indent="-648589" lvl="5" marL="27432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6614"/>
              <a:buChar char="•"/>
              <a:defRPr sz="6614"/>
            </a:lvl6pPr>
            <a:lvl7pPr indent="-648589" lvl="6" marL="3200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6614"/>
              <a:buChar char="•"/>
              <a:defRPr sz="6614"/>
            </a:lvl7pPr>
            <a:lvl8pPr indent="-648589" lvl="7" marL="3657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6614"/>
              <a:buChar char="•"/>
              <a:defRPr sz="6614"/>
            </a:lvl8pPr>
            <a:lvl9pPr indent="-648589" lvl="8" marL="4114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6614"/>
              <a:buChar char="•"/>
              <a:defRPr sz="6614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2082959" y="12841129"/>
            <a:ext cx="9753280" cy="23789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/>
            </a:lvl1pPr>
            <a:lvl2pPr indent="-228600" lvl="1" marL="914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4630"/>
              <a:buNone/>
              <a:defRPr sz="4630"/>
            </a:lvl2pPr>
            <a:lvl3pPr indent="-228600" lvl="2" marL="1371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969"/>
              <a:buNone/>
              <a:defRPr sz="3968"/>
            </a:lvl3pPr>
            <a:lvl4pPr indent="-228600" lvl="3" marL="1828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4pPr>
            <a:lvl5pPr indent="-228600" lvl="4" marL="22860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5pPr>
            <a:lvl6pPr indent="-228600" lvl="5" marL="27432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6pPr>
            <a:lvl7pPr indent="-228600" lvl="6" marL="3200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7pPr>
            <a:lvl8pPr indent="-228600" lvl="7" marL="3657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8pPr>
            <a:lvl9pPr indent="-228600" lvl="8" marL="4114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2079020" y="39672756"/>
            <a:ext cx="6804065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10017096" y="39672756"/>
            <a:ext cx="10206097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21357203" y="39672756"/>
            <a:ext cx="6804065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2082959" y="2853584"/>
            <a:ext cx="9753280" cy="99875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83"/>
              <a:buFont typeface="Calibri"/>
              <a:buNone/>
              <a:defRPr sz="1058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2856061" y="6162959"/>
            <a:ext cx="15309146" cy="3041841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2082959" y="12841129"/>
            <a:ext cx="9753280" cy="23789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/>
            </a:lvl1pPr>
            <a:lvl2pPr indent="-228600" lvl="1" marL="914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4630"/>
              <a:buNone/>
              <a:defRPr sz="4630"/>
            </a:lvl2pPr>
            <a:lvl3pPr indent="-228600" lvl="2" marL="1371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969"/>
              <a:buNone/>
              <a:defRPr sz="3968"/>
            </a:lvl3pPr>
            <a:lvl4pPr indent="-228600" lvl="3" marL="1828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4pPr>
            <a:lvl5pPr indent="-228600" lvl="4" marL="22860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5pPr>
            <a:lvl6pPr indent="-228600" lvl="5" marL="27432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6pPr>
            <a:lvl7pPr indent="-228600" lvl="6" marL="3200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7pPr>
            <a:lvl8pPr indent="-228600" lvl="7" marL="3657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8pPr>
            <a:lvl9pPr indent="-228600" lvl="8" marL="4114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2079020" y="39672756"/>
            <a:ext cx="6804065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10017096" y="39672756"/>
            <a:ext cx="10206097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21357203" y="39672756"/>
            <a:ext cx="6804065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2079020" y="2278913"/>
            <a:ext cx="26082248" cy="8273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51"/>
              <a:buFont typeface="Calibri"/>
              <a:buNone/>
              <a:defRPr b="0" i="0" sz="145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2079020" y="11394520"/>
            <a:ext cx="26082248" cy="271585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816610" lvl="0" marL="457200" marR="0" rtl="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9260"/>
              <a:buFont typeface="Arial"/>
              <a:buChar char="•"/>
              <a:defRPr b="0" i="0" sz="92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32600" lvl="1" marL="914400" marR="0" rtl="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7937"/>
              <a:buFont typeface="Arial"/>
              <a:buChar char="•"/>
              <a:defRPr b="0" i="0" sz="793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48589" lvl="2" marL="1371600" marR="0" rtl="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6614"/>
              <a:buFont typeface="Arial"/>
              <a:buChar char="•"/>
              <a:defRPr b="0" i="0" sz="661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06616" lvl="3" marL="1828800" marR="0" rtl="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Font typeface="Arial"/>
              <a:buChar char="•"/>
              <a:defRPr b="0" i="0" sz="59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06616" lvl="4" marL="2286000" marR="0" rtl="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Font typeface="Arial"/>
              <a:buChar char="•"/>
              <a:defRPr b="0" i="0" sz="59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06616" lvl="5" marL="2743200" marR="0" rtl="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Font typeface="Arial"/>
              <a:buChar char="•"/>
              <a:defRPr b="0" i="0" sz="59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06616" lvl="6" marL="3200400" marR="0" rtl="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Font typeface="Arial"/>
              <a:buChar char="•"/>
              <a:defRPr b="0" i="0" sz="59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06616" lvl="7" marL="3657600" marR="0" rtl="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Font typeface="Arial"/>
              <a:buChar char="•"/>
              <a:defRPr b="0" i="0" sz="59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06616" lvl="8" marL="4114800" marR="0" rtl="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Font typeface="Arial"/>
              <a:buChar char="•"/>
              <a:defRPr b="0" i="0" sz="59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2079020" y="39672756"/>
            <a:ext cx="6804065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10017096" y="39672756"/>
            <a:ext cx="10206097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21357203" y="39672756"/>
            <a:ext cx="6804065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8"/>
              <a:buFont typeface="Arial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mariagonzalez@unca.edu.py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41711431"/>
            <a:ext cx="30240300" cy="1092469"/>
          </a:xfrm>
          <a:prstGeom prst="rect">
            <a:avLst/>
          </a:prstGeom>
          <a:solidFill>
            <a:srgbClr val="99000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4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UNIVERSIDAD NACIONAL DE CAAGUAZÚ</a:t>
            </a:r>
            <a:endParaRPr b="1" i="0" sz="4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614722" y="3820298"/>
            <a:ext cx="29123156" cy="3354724"/>
          </a:xfrm>
          <a:prstGeom prst="rect">
            <a:avLst/>
          </a:prstGeom>
          <a:solidFill>
            <a:srgbClr val="C0C0C0"/>
          </a:solidFill>
          <a:ln cap="flat" cmpd="sng" w="190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t/>
            </a:r>
            <a:endParaRPr b="1" i="0" sz="6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s-ES" sz="6600" u="none" cap="none" strike="noStrik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TÍTULO DEL TRABAJO</a:t>
            </a:r>
            <a:endParaRPr b="1" i="0" sz="6600" u="none" cap="none" strike="noStrik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t/>
            </a:r>
            <a:endParaRPr b="1" i="0" sz="6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4985181" y="11596381"/>
            <a:ext cx="5049300" cy="754200"/>
          </a:xfrm>
          <a:prstGeom prst="rect">
            <a:avLst/>
          </a:prstGeom>
          <a:solidFill>
            <a:srgbClr val="C0C0C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i="0" lang="es-ES" sz="4300" u="none" cap="none" strike="noStrik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INTRODUCCIÓN</a:t>
            </a:r>
            <a:endParaRPr b="1" i="0" sz="3900" u="none" cap="none" strike="noStrik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349009" y="20507882"/>
            <a:ext cx="14956500" cy="2308284"/>
          </a:xfrm>
          <a:prstGeom prst="rect">
            <a:avLst/>
          </a:prstGeom>
          <a:noFill/>
          <a:ln cap="flat" cmpd="sng" w="9525">
            <a:solidFill>
              <a:srgbClr val="3B598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238455" y="38702492"/>
            <a:ext cx="29782034" cy="2908448"/>
          </a:xfrm>
          <a:prstGeom prst="rect">
            <a:avLst/>
          </a:prstGeom>
          <a:noFill/>
          <a:ln cap="flat" cmpd="sng" w="9525">
            <a:solidFill>
              <a:srgbClr val="3B598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s-ES" sz="4100" u="none" cap="none" strike="noStrike">
                <a:solidFill>
                  <a:srgbClr val="99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REFERENCIAS</a:t>
            </a:r>
            <a:endParaRPr b="0" i="0" sz="1400" u="none" cap="none" strike="noStrike">
              <a:solidFill>
                <a:srgbClr val="990000"/>
              </a:solidFill>
              <a:highlight>
                <a:srgbClr val="C0C0C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5515789" y="12592677"/>
            <a:ext cx="14504700" cy="19543771"/>
          </a:xfrm>
          <a:prstGeom prst="rect">
            <a:avLst/>
          </a:prstGeom>
          <a:noFill/>
          <a:ln cap="flat" cmpd="sng" w="9525">
            <a:solidFill>
              <a:srgbClr val="3B598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5305509" y="33358946"/>
            <a:ext cx="14714980" cy="5016718"/>
          </a:xfrm>
          <a:prstGeom prst="rect">
            <a:avLst/>
          </a:prstGeom>
          <a:noFill/>
          <a:ln cap="flat" cmpd="sng" w="9525">
            <a:solidFill>
              <a:srgbClr val="3B598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ata:image/png;base64,iVBORw0KGgoAAAANSUhEUgAAAu4AAAF3CAYAAAD6nM7cAAAQAElEQVR4Aeydi7rkKI6E+5/3f+fdE1BKYww22PiWqflKKdAlJIVxJl3TO/u///777/9cnIPaGfi/lf/Ucty+fp5WKHWXM+AMOAPOgDPgDDgDVQZ0cf+7Z/kfZ8AZcAb2MuB5zoAz4Aw4A86AM3AFA35xv4Llh9X4+8e4po624rb8TUU8yBlwBpwBZ8AZcAacAWegiQG/uDfR9H1BunRLvm8yn8gZcAacAWfAGXAGnIHvZMAv7vXn+pWe1st6a9xXknTiUM5rG7nAf7CUtmyPcgacAWfAGXAGvpMBv7h/53P1qZyBVzIA8bL+yuaLTbvRGXAGnAFnwBkYx4Bf3Mdx+TVIPX8r3BP7NQQdGAT8YrpG39Z5AtbS3ecMOAPOwPcx4BM5AwkDfnFPyPi1JZQvQVC21/jZumzV8n7ZDn0cP4krIPxrLOoJ4hrQ9lUC7+v5VQR7s86AM+AMOAPDGfCL+3BKnwuYXrChfmmxOCBc0IB8qMXechYON1QZgG1eq8kPcMA5/V9xliD2DoQz/gA6vQVnwBlwBpwBZ2CTAb+4b1L0HQEtlyHFSEoTw/YFR7mSUr7bvpuBNz13YPEwgKEXeCDUgKjDxj8yBnzrDDgDzoAz0MuAX9x7GXthfMulqiVGo8P2RURYJspxeQ8DQPUCC3XfGyaE7f6BplGAwBNMWokQ97Y2DWjp4gw4A86AMzCSgR/E8ov7lz90XaDzEWF+iWiJSTFgnp/68rWwTXKf75/HQOlZAeGSWutWOTXfFXaI/cFSqz5Eu9YtAjEemIUDgQdgZrcNlO3md+0MOAPOgDPgDBxlwC/uRxl8YX560UrXZ44CP3OpOZNGx/5jAOJZAsJF+s9U/QNUfS0OINQAWsJXY+A4xmoBdzoDzoAz4Ax8PQN+cf/iR3zVpXyLQvALS40jeD43OkeS2gxn2K+ud8YMJUxg8Q8CEG2leLf9KgM+tzPgDDgDZQb84l7m5SuswGwOoHppgMkHzPKObGAc1pE+PPc4A0+7TD+tn16GgfA+Wh5gS9fOgDPgDDgDzkCRgeaLezHbjY9nAAiXA2BorzAWb2hzLwODd3MJ5/Svi7nEHqfWEu3hnJrCdnEGnAFnwBlwBp7KgF/cn/pkHt6XXaDW2gS/XK3x8yYfEP4BsNRzy1n4l7dLCV9iyVpLbO/aGXAGnAFnwBn4FQb84v4rT9rndAZ2MgDszDwvDZ7X04hp4TvnGsGNYzgDkQH/dAZ+mwG/uP/28981vf9t5y7avjYJ7rlswj11z36Q8J1znc2b4zsDzoAz8AsM+MV9wFN2CGfg6QwA1X/VZav3p/2DGrDV8uv98P0zvv4h+QDOgDPgDNzAgF/cbyD9F0qCXzxan/OVF2Pw59L6XC6OW5QDf1YLUtzgDDgDzsCPM+AX9x8/AD7+vQxccWmH+QUQ5vs9DKjvVPZg7MmB473vqXtXDvzWvHfx7HWdge9gwKf4BQb84v4LT3ngjLqsDYT7eSi452IGhH91Bmh6BnruqTQlDQ6Ctl4Hl3U4Z8AZcAacAWfgMQz4xf0xj+I7G/Gp7mUAti+7sB1z9RTA5x8sIK6v7uEp9YCntOJ9OAPOgDPgDNzMgF/cb34Abyqvv3Ft6Rf8otHC05Ni4DnPDJ7Ty1OeEfw0J095DN6HM+AMOAO3M+AX99sfwbMb0GXdpKVT8AtGC09pDBD+djm1Xb3WM766ptdzBpwBZ8AZcAauYeB7qvjF/XuepU/ycgaAyyfQhV1yeeFKQbieg0orrzWDc/jah+eNOwPOgDOwwYBf3DcIcncfA7oESvqyfjP6iqnf9CzAL5xrZwKo/jczEH1AgACqsSHAP5wBZ8AZcAZeyYBf3F/52J7f9JsujM9n85wOn/SMgHOG/EJUiFwB4XIOVKeEuq+a5I43MeC9HmQA+LxHwEE0T3cGzmfAL+7nc/yzFXQxlPwsAQ8ZXM+gJE9oDwg/mk/o5U09AG9q13v9MgaA8N5C1G8dD1i0DkvbIsgNzsCNDIy/uN84jJcezwAc/xJLL43jO/weRPH0PdNsTwLHz9Z2FY9wBt7PAPCYizKwIBSWtkXQwwxQ7xnqvoeN4e38IAP/02XBJJ/f7Ht0juX79zIA/iV29tPTO3akBjD7YQeOwN2e6w2MYeDouRrThaOMZgAI7/toXOHBedjCf4IAT2jDe3AGdjHwP5gOsL7kU9mF+C9JOP+WrpyBDwPfdC6ePgtM7/bnATxo8XT+HkTVrlac3120PTKp9iyBoRd44PD8UMcAQr/A4ToNAMUQaKsNbXHFIm50Bk5kIPyrMkB4mU6s49AvZqD2o/HikYa0DgzBOQuk5bnBvTOoR5OzeHBcZ+AbGNB7UpsDCL/hQC1k1Q6E/NWgPyfw97n9B5ZxMLcBTTW3q8UIIC4Kn0CoBRS8dRP0xdeR3OMMjGMgXNwNDmg+3BBjLbek9UUjKfl+0uZDOwMVBoCK51zzk97PJ/VyLuvnozuX53N8R4WW5wqE33H1B0itCmzHCADa4hSbC9Rzoe7Lcdb2JW6ADxdrue5zBt7EwOzinjYO8cADqTmsYbIBmy+GXihJSPaPn2YA+On514YHNt+lWn7+fuX7Uh5QMt9qa+n71gYfUNxb+G0Get6Rntg1VmH7uwIofn8Ba9Cn+eCeuqcN5MDOwD8Gqhf3f/6ggOILGZz/PoB/q7rSl4hJPco9T2JAz+tJ/fxCL7D9LpV4sGdluhST2lrj0hxfP58Bf67Pf0Z5h0D4jQVyV3E/8hlvYUFbT3mjQJgpt4/cAyPhfgnLZ30xA00Xd5sPWH0RIfoBS6lqfVmkUg10x2MYAMLzh6jVGExr7dcEWHO7L2EACFwnpqal3qmmQA/6Ogb07CVfN9iPDQScMjHUcUvnBurxeYOl/DxmbQ/ttYQD7Pp+VG6vQKwFS92LtRYPEX8txn3OgBjourgroVUgHkKIeitPL77JVqz7n8EA8GkEWP0iBT6xxYUbnYE/BsDPyR8NTX/s+9J0U5IHPZIBPcO0MRj7HkDEg6jTWrbOe7C9aYvLtflN5/7Re5jPAPO96sHSJvtTBaZ+YVo/tV/v614GTru4HxlLXwCSIxieO4YB6PsSAcIFHuZ6TDe/hwKRx1+YHPiFMZtnzL8DtU+lGeiHAt88qp7tqP5HYuU9CTuV3L93D8x+O0o4QMnsNmfgpxi47OIOhJeyh90zvhx66v96rPEvHgApl5sYgO/mH757vtZjY++ctHJMa+3y/Qykzxv2vxMw5cK0FoNA9bdY9U0Um4t8uc32gC1P0VDHB8JMEPUpDfyBan7J3/I/01qPFmA0pOO1M/D4yMsu7sYE8HnBZAOkXB7GwJlfSg8b9TXtAJ93B5br1wySNQpklt/c1t452SW/yco7pgbCuzm6W9iPC+u5wNB2R59RIHAKUQ9t9iDY6FkPtuPpP8bA5Rf3lF8g3VbX0BZXBXDHYQb8i+owhfsBGjOB2Q8dxH1j+uVh8Oz+riTE368r2T6vFtAEDoR3tRR8x1kASq3MbHf0NWvgoo3mlOTlSrY8ZuQetp/JyHqO9R4Gbr24G00QDygQvsxgri3OtTPgDPQzAPF96s9szwDag/8ioS/+L+Vn/wCf78WfJeFFgwPVboHwLC0A5nuz5xpiHBBcEHXYNH6UwoBPP0ApJNiuvrSGojd+wJILWNquaBH4PKMr6nmN5zPwiIu7aAKkXB7AQO1LumZ/QMveQgMDQPgBgEk3pDWHQMTdSgC2QtxfYQAIz7Difo0Z4hww1xoAok3rtwrEGYDPCDCtP8Z/C6j7/oV8FLTHfpIuWMCxvp7y+wLH5hhJNTynl5FzOdYxBm68uB9r3LOdAWfgOANAuAgCHzCYr4EQ8wnIFsDMAoR44GMHFraP0xeBm5wGiJzldu2h7pP/CoF9PQDV9mDywbSuJjzEsXbpBIrPN28dyE2P2gNNc/Q0nfOW73uwrogFrijjNZyBVQb84r5Kz286ofzlBGX7b7L0fVMDnx9mmNY2KWDLj4al7eP8WwAfzL/t+D9fhAiRK4i6ZTRoj23Ba40BPqEwrT/GygLaYwUBffHKqQkQziJEncdBtMO2znNH7SHWvusCC8xGAT6cmQOw5SFtM0pLDoFdmAxt88PYuAtH9FIPZ8Av7g9/QHe1B4QvbKsP2NL1DzGQ/qCm6x+i4BWjwvPfT9jXI5TzgNl3VOlBQYwBFm4g5EPUi4AVAzDzwnw/c+7c3PW+QZwFoi61D3MfzPelnNR212xpD+m6dw18zk5vrsVDxLB9qsWPSWr3tTMgBvziLhZcqgxA/culmuSOr2EACLPoR0QLiPt8rb3L7zIAhIvMWQxAxIdJWy2YbDBfW8wZGqZaZ+GfgduCCWyGAbufOVDFt++aasDDHEDgAeY6bxP4mGBaf4yVhfiQVNxu/kEG/OL+yIfuTTkDz2IACD9O6gqmtfYuv8UAUB0Ylj7gc3aqie6YMQDM9k/eQF+vuoRKnjzTqN6AcPaBAAmEfdj4hzOwkwG/uO8kztOcgV9g4Fd+YL/yWQ4cCuKFA9hEBcLlBKLeTPAAZyBjwL93MkJ86wwkDPjFPSHDl86AM+AM/DoDEC/cMOlf58Tnb2Og5cINbILBdswmyIsDYHt+IPwD8tljOv7zGPCL+/OeiXfkDDyGAeAxvXgj6wzA8WcFxzHWu3TvtzMw6vL+7TxtzQfxXQTCBR0IKUDYh83fB/D36X9+iQG/uP/S0/6KWX0IZ8AZGM0AMLsMjMZ3PGcgZwDITV+9b/kHmpwAmHME873FQ9luftffxYBf3L/refo0zsDpDOgHSHJ6IS9wOgPAb17YT2f2twvo+0Hy2yzMpwfmhpN3QPHdhmiHSZ/cisMPZsAv7oMJdThn4FcY0A+z5FfmfcOcQFObQPFHvSnZg5yBCgPg56pCzelmmLgHivWgbgf8O6HIWt14l8cv7ncx73WdgRcyULqol2wvHO1nWgZ+ZtYnDervyfJpgJ/FJSvHLDDnFAgXcqAJGPjEQ1w3JXrQZQz4xf0yqr2QM3A2A/fh+6XkPu7zykBu+uyh7vsE+eIWBvQOSW4pPrgoEC5/g2Ed7iYGID5PmHRrKxBzWuM9bpsBv7hvc+QRzoAz8I8B4N9qrqBsn0f5zhn4XQbgJe/IxY8InJeLKR9SDgj/cAZRp6AQbcDHDIT4j8EXuxnwi/tu6jzRGfhNBiB+AcOkf5OJ504Ny2cDPLdh78wvNX4GXs0AEM4wsDoHrPtXk90ZGHjDxT006h/OgDPgDDgD/QwA4Qe1P9MzrmYAuLrkI+oBnzMKPKInb+IeBoBwFoB7GnhBVb+4v+AheYvOgDNwlAHPdwbGMaB/F91kHKojwe9c1nR+/IlHBoDiZR2IAf45Y8Av7jM6fOMMOAPOgDPgDNQZyC9c+b6e6Z7XM+ADDGEApgs5TOsSOKz7SznfbvOL+7c/YZ/PGXAGnAFnwBlwBh7FAPz2hRTa5wfC38g//Zgk1QAAEABJREFU6gHe2Ixf3G8kf0Bph3AGnAFnwBlwBi5nQP9Ng8nlxV9SUPy8pNVb2gS66gJ+gf9jzC/ufyT4H2fAGXAGfpcBn9wZ6GMgv5Dm+z60744WN5LvnvLa6WB5gYdog0lf29V11fzifh3XXskZcAZ+hAH9UEt+ZNyfHhP46fl9+DoDEM8GRF2P/ALPDSMA4W/ggWJ1IPiLzhcb/eL+4ofnrTsDzsAzGQBCY7q8S8LmAR/qxeQB7byyBYjPVs3DtNbexRnIGQA/IzknV++Br7rA+8X96hPk9a5iwOs4A49hQJflxzTzr5En9vSvtccr6L8IiG/JHcPdVfeOWb2mM1BjAOJ7C9RCXmH3i/srHpM36Qw4A87AcQaA8DdPEPVxxG9HGDPft12cgTHEPBhFz0zy4Ba9tQMMAJ/vwgMwt6T6xf0W2r2oM+AM/BoDfgn4tSdenveuc3BmXaA8rFudgRcwAIRL/GmtDgb2i/tgQh3OGfhmBs788f823uBdPwbfxr/Pcy4DQCgAUYfNF30Ar7rMfRH1t40C3Fa7p7Bf3HvY8lhn4DsY2D0FvOOLbfeAD070f2i65+GM4h0IF0Hg8kGAUHt0YWA05FfjjTpLX03SzcPB88+0X9xvPiRe3hlwBr6bAZh+CI7+cB/N/26mnzsdTGfguV32dubxvQzAe87BL3/XwLOfk1/ce988j3cGnAFnoJMBmH4IfvkHsZO2R4TD9Owe0ZA38VoG3vTuw2+fe3ju/F91cX/t2+yNOwPOwNczAMd+CIBT/nWHryfeB3QGHsTAmy7vD6Ltllbgmd+5fnG/5Th4UWfAGXgoA96WM+AMOAOnMuCX91PpHQ4O8QIPDMfeA+gX9z2seY4z4Aw4AzsYgGd88e9o3VOcAWegmQEP/FYGgNv/m0+/uH/r6fK5nAFn4JEMAI/sy5tyBpyB6xj4pb9116yS69g9vxIQLvDA+cWyCn5xzwj51q3P5Qw4A86AM+AMOAP3MQDXX/LumzZWTi/s6Tp6x39eUSPvGq59rn5xz5+A750BZ8AZcAZKDLjNGXAGBjEA1172BrW9gNFF2WThLBgUWzAPM8E9vAKfv4GHuNZQMK21HyF+cR/BomM4A86AM+AMOAPOgDOwwQCMv8htlDzNbZdw6JnptHYeBwx8egLCxf5jOLDwi/sB8jzVGXAGnAFnwBlwBpyBX2MgvbSvzQ7M3DDfz5w/sAEOX+D94v4DB8VHXGfAvc6AM/AeBuzC8J6OvVNn4LcZgHhZBX6biGR6IFzggcTatvSLextPHuUMOAPOgDNwMwN2aTddamfNV4ofZHMYZ+AnGfD37fhjB7ou8X5xP865IzgDzoAz4AycyIAuB5K0hPYlUUzJntoU49LGgPHWFu1R386An4czn/B/nws8lC/zwH9+cf/P/+MMOAPOgDPwNAbsgiDd0xssf/Ag2gxHmCZm+2b9S7N+83N82mwwf6+u7u9XzjVEnoFAsV/cAw3+4Qw4AyUG3OYMXM3A0R9j5atnaSD8DZb2Eoh7iFo2xUn/guyZFSaufoEjn3GdAeATsOc8fZJ9sZsBv7jvps4TnYHjDOiLr1eOV3UEZ+B5DNh7kHYGfC7eQHDBpIHgh7kOgcmHsJPtZwmEtfySsPGP0Qw43pcyAPH9uXu8X3t3/eJ+94nz+j/FgL5gUtkzvOXvyfWcZzOgZ/vsDsd3p5klJWTZJfKVtNnkzwWmSwVM6zRHayj7crw372Ga8c1z1HrXc5TU/G4fywDcf55++Xn/5sV97Bl2NGdglQF9wZisBrrzpxnQGfklAjSv5OjMwpAYjtYS2+capksHxDVEncd+0x4I/+3EN83ks9zHAHBf8b/KMNWHaf3n+vo/fnH/+kfsA97JwNoF4mhfZ2If7e0X8kfPCL/x46NzKxnNn+EBuy6oQIA4s7dQwD9OYQDi8zsF3EEfyQCw611/5DAdTfnFvYMsD3UGehmA+MUC9KZ6/AsY0CUvlyNtw3efE3F1hJ+13DOx1+q6734G4LXvzf3kndSBv48nEfsH6xf3PxL8jzNwNgP+JXY2w/fgg18YWpm/8x1QbUna69Y+jfX1sxnIn+Wzu/3+7ux5SEu+f+JrJ/SL+7V8P7+ad/gqBvxL8f7HBfPLuz+T+TMRH5K5dfwO5s8hrQAs/it1IA3x9UMZaDk74M/yoY/P2zqBAb+4n0CqQzoDzsBvMQCEiyFE/VvTL6eVRRcuidZPkrwn2wOXtqm6kkuLvrSYeDJ56Qg/07ae088Me9OgfnG/iXgv6ww4A87ANzKgH27J02aznoD/tJaoR4gXdtvLdrZYLYi1a/Usrub/dntp/pLt23n40fl87AoDfnGvEONmZ2AkA7D+A32klv+QHWHPc0cwoDNoMgJvL4Z6WMs1P8T3UXvJWs7dPvUnubsPr+8MOAPPYMAv7s94Dt7FGxjwHp0BZ2DGgC6Ukpnxpo31YVptaG2ivUR76bsF4j88tPZxVd+qI2nt64449WdyR32vWWcA+s51Hck9NQb84l5jxu3OwGAG4LwvNP2IDW7X4ZyBKgM6b5JqwI0OiO+Z+oO4ztuRL7fZHso55j+qlQ/n11CdXlnjpRfL43+XASD83/yIAUDKZSADfnEfSKZDOQNbDIB/iW1x5P5nM/D0y536k4hF01qvSWvcGsYZPrj2+wKurXcGZ475HAbAz9MZT+N///13BqxjOgPOQI0BIPxtBFALcfvFDOjiJrm47OvKOUeve2TdDQPh+6k7cXBCy1kDBld1OGfg+Qz437g//xl5h1/MABB+JCHqI6O2/NAdwV/NfbEz5U1ryYvHOaV1cSI5BdxBqwz8MucQvxOBIj9QtheD3egMfBEDfnH/oofpozybAf0Ir4m6Bz4Xee1d7mEgfU73dPCcquLiOd2c2wlwbgFHX2Wg5gR/LjVu3P57DPjF/feeuU98IQO69JhslbU404Bf4rdIq/iNw1yXwoGS+WMzjI/BF86AM3ArA7D+zt7anBd3Bk5mwC/uqwS70xk4xgDwuXxDXLci2oVRWjmwnW+xin+zaI4jUpvdMGv+Nbvlml6Ldd/7GADe1/QPdQz+fH7ocfuoKwz4xX2FHHc5A6MYsMue9F5M5UrgfT9g6rtH9nK0Nw/6OW2d57+9TT0gTzNCPzcPaP0rWgDnPn2Q4HykfPj6Nxnwi/tvPnef+iIGdPGRjCyX4sEzf8jUYyoj538bVsqDrd8yAzzzfL2FvxF9Ap//1m4E3jdgvO09GsG5YzgDxoBf3I0J187ACxnQD1jedsmWx4zcq14uI/HPwFK/KW6+T31nrFUvlzPqjMKE6fIIcW3YgC1fq+H9M5xFvp3Ts/CP4Kq3I/me6wy8kQG/uL/xqT2iZ2+ixoB+TExqMWfbS/XNtqa3+irlbuW80Q9c/recJW5leyp/EDlSf4CUizNwOgPgZ+10kr3Aoxnwi/ujH48390YG4Dk/LLr4mbRwqViLs7W0ifm+XWtemxEIl3jbX63Vi+Tqur31IPIEtKc+IBLe1e8dlMGzOILYD0R9Byde0xm4iwG/uN/FvNf9agbgvT8ouiRK9IBMa/1rotklNjfc+0zVy5pYn3dr9Xh3D15/HANw77mvTQLP7KvWr9vPY+DXkP3i/mtP3Oe9jAHwH5bLyD6xUHoRhec+U/WZy4m0VKGB8N9QANWYpzjg+T0+hatv6CN9P75hHp/hNxnwi/tvPnef+lQGHPzbGNAPvs0E77nsqe+a2DxnaNU8A/duzG+d625ez66v5yY5u47jOwNXMOAX9ytY9hpfz4B+FErypMHhPRfOJ/Fmvej52hoIf6ts+zdqzZPLqDmAUVCn4UBfj+JKzUinItsp4qDOgDPgDBQY8It7gRQ3OQNbDKQ/3Fpvxd/lh+ly8uQ+7+Knt644NFEu8PoLvOYwsdmkzeZ6nQFxVZP1zHO91tO5Vd6BDvE9hUm/o3Pv0hlYMtBzcV9mu8UZ+DEGnvxjCNOPEsS1+v2xR9Q87lFulC9RQUDK5R8Dxsu/7eMUXPO8xIPJlSSoptVL12Zz7Qw4A+9lwC/u73123vmFDOjHT3JhyWIpIPwNLyx1MeFxxu9rSOdC8m2TjZgJ+DZads8jPiW7AXYkQuT/qrqqI9nRqqc4A5cyoHOayqXFDxbzi/tBAj39uxmwF7s0JTC7RJdi9tpgjg1xvxfP88oM6PmWPb9tBXYRID4lSjat9ZME9s02agbxIhmF9yQcIHwnnt6TF3AGdjKgd0+SpgPp9vFrv7g//hF5g3cyAIQfIljqvC9YxsA+W469dw/sTfW8H2UApjOT/8C1UgIRQ/kQ1625T42DsXOImytmBcJ32BW1vIYz8GQGrnrnzubAL+5jGHYUZ+CxDACP7e0JjenLHJwjPQvgP/Eh0b5FFGti8dqX1ma7S8OznnPK00hO4FlzjpzNsZyBPQyc9a7t6eVojl/cjzLo+c6AM/B6Bp7xpf48GmH9Aui8HX9mZ3EI68/ueOeO4Aw8nwG9X5JSp8Ar/9sov7iXnqbbnIEvYwD4sol8nDMYSH/gYPvMwHbMGX3uwYTjvcJxjFLv4l1S8rnNGehi4EeD9f6UpEQH8MoLu83iF3djwrUz4Aw4Az/KAMx/yICvYgLGzQPjsHKSdfHIbb53BpyBOgN6ZyT1iO/z+MX9+57p0ybyfm5gIP8iy/c3tOQlH86AzgjQ/TdREHNgrjUuRJvW3yTAaePoOZwG7sDOwBcx0POuAOG7DXg9A35xf/0j9AGcgf/C/0Gh8+AM7GEA4v9BKoz7QUt/UNP1nv5iTt8nTLPAtO5DWY+Gc3BV9Q7OVNfFGXAGns+AX9yf/4y8Q2dgkwGoXyL8ErBJ388HQP38HCHnrrN3V90jXOW53zBDPpPvnYE7GIB/3293FD+hpl/cTyDVIZ2BOxnwH/w72X9XbfiuH7ScfThvvivesyM1juTmPN651xySO3vw2u9iAPj8azHAu5pv6Pa0i7tetFQaevEQZ+DXGBg+r965LVD4vi+yrZndv2QAzjkHLWdw2c14C4ydz+aSlozvuIy4txaMnb/c3XlWzS05r4Ijv50BWJ5xWNrePmfe/2kX97yQ750BZ+B8BqDtSwva4s7v2CvcwQB89/OHc+a76yKpupLyWfleK/D5m9PvndInO8IATGcEOAL1mtzTLu7A54UDXkOIN+oMvJ0B8Pft7c/wbf3/wqUS7n+vfoFnO/twP9/Wi2tn4EkMnHJxf9KA3osz8IsMwPSjB9NaXPzSj7/mdZkzAPPzMPf27+w8SUv6ETyjhwHnuIctj3UGJga+5d3xi/v0TH3lDAxlQF8SkqGgg8Ce2lcyni8fzoDOkORpbcLYfzBJ54PzsNM6W+sn8r7Vs/udgbMZ0HuxJqpvfq3fKqsXdxvQ9FuH9L6dgSsZyN8X7a+sf6QWPONicmQGz60zAN/7fIHwr2fWpx/jAapAQOgBoq4GDnC86XtlwLg7ITztmw0qcQIAABAASURBVBnQO5DKN8+azrZ6cU8DtTaCtHZxBpyBJQN6R5bW51mARVMQbcDn8rEIcoMz8MeAzjnwt/I/KQPiJd0Dp75LqleStAdfOwPfxEB63o/MJZwj+Xfmrl7cIX7p5A2+eeB8lqv3Xu97GVh7L9Z8VzAC7CoDhIvHrmRPehQDwLB+gP/uPtM2DHD5GQWs/EKLF0nuAC7rU/VLkvfke2fg6Qzk5/jp/V7R3+rF3RoAbOnaGXAGCgzoy6Vg/pjg/ncI2nrQLLl8BvHFExh4RA/AZRfRRwycNQFklvlW79DcEndA4A2Ihgs/1VMqF5b2Us5ANwM6q91JHQln43e00hXadHHvQvRgZ+DHGNh6+eH6H+jSI7A+Yd4PrO9LWG5zBnSeJHcyAfOze3UvQLiE1+pu8QMxH6Ku4ZxlV3+pnFXHcZ/IgPf0VgaaL+7AZ0aY1h+jL5yBH2RAP3prY8M73xVg9UKyNrP7nscA8Lymso6gr0foi8/KDd0C1fdl6zsibQRIt5ev1WsqlzfgBZ2BhAEgvFdAYvVl88VdVAGBRK1dnIHRDLwNTz9waz0Da273OQOvZgDGnu+t9yklC8bWTrGPrIHwGwlz3YMJ+3N76rTE6plIWmI9xhl4IwNvPN9dF/c3PhTv2RkYzYBedEkNF+IPb83vdmfgzQzo7JvcMQewVvbrfED4h4E7B7Pnbbq3F8uT7s31eGfgiQzceZb94v7EE+E9PZIBvaiSWnNw/w9sqTf1LCn5tmzAagis+1eT3fkaBvaen9EDwnTentLT6BlreMDtF3jrTdxLbJ9r+VJJ/WZPbb52BrYYALZCdvt1JufJ/4X/1SzZa6J482l9pXRf3NXolQ16LWfgTgZ03k3W+oDzvlTW6pZ8tX6h3iOs+4BwaYCoS3Xd9kwGgGGN6WylYEA4F6ntrDUwg4bn/E9Szho7eQNUOYe674y2dB4khq21xPZrujVuDcN9v8UAcNrAOo+pnFZoAHD3xR3OI27APA7hDFzOAJz/ThwdCso9Qtm+VQ8Ilwd90QFb4e7/MgYgPnM9f8naeEA4K4oBpLoF6nlb9buLvSQBCLzCpO9qXc9A0lu/lFOy9eJ6vDNwFQPAVaU+dbov7p9MXzgDX85Ayw8IXP/SbtEOU0/pDOk6xajZ05jaGmItiLoW5/Z3MwDT327DtNZUwOwCKZsEol3rEWdMOLkAuemSveaRXFJsXJFHIqU8putHNutN3c4A3PPO54MD4Xsvt1+x37y460XK5YrGvIYzcCcDOvNb9YGtkNv8EHuDqPN5bG96RKMQa43AcoznMQB8fqggroFFo8AnLnf2nDeo4+S4vn83Az3n4t2TevcjGABGwOzCAKrfb7sAdyStXtxrL1PN3l3fE5yBBzLQcr6BB3Zebgne02t5Are+jQG9Q5K9fcOzzyxw+4/3Xm6fnAeRV50dk7V+LSbXaznucwZ6GYB4LoHe1FPiVy/uQPhygqhP6cBBnYEHMaAfgK12gK2Q1/hh7CwwFq+FSI95HgNA+O3o7Qz684DeMo+Mb/nuWWtc+RLFwLs5gdg/RK2ZXJyBqxgAwvcXRH1V3dY6qxd3fQmkAnEIoBXf45yB1zCgs/6aZnc2Cv7u7qTO0zoYSN+ldL0GAX42xZVkjactn/IlW3FP84/qGXado6fR4f2sMDDqrKQlgM9lPbU/cb16cc8bFlmS3O57Z+DtDLSea+C2UVt7vK3Bf4XhPo7+teDqRgbsnEpLtloBwg/mVtwv+cWbpGdmoCf88bHwXfM8nvAXNQgM+c6AiAO8aPr//lu9uAOBHJjrV0341ma978sYaP2BBC7rqVQI7q1f6sltzoAY0Dtkon2rgJ/pNa7E6Zr/ah8Q7gRn1dW8Ji01IPYDk27J85jnMrD3+bdOBO8/K6sX91YiPM4ZeCsD+pJ4a+9P7ht4cns/09tZg+q9SUV1gOZLHbTHCvsOsfmuqg0US/X0AYRnAJMugr7AqLlf0Ka3OIgBPW+JwaVrs+VaMSa5L93D+98Hm0fz+sXd2HD9Uwzo8Et+ZWggjKqZJWHjH85AJwN2diCeJ6UD4bKotfm1zgViHJC7HrkHPnM9oUFxK9nqRTESiwNs+TqdzvG65r+n4VMn0TOW9BRRvGQtBwjvL7AW9kqfX9xf+di86SMMbL3wJWz4npcfpln2cFHip2SDqU7J77ZrGBj5jGF6pjCtVUNiE8Hkkw3me9meLuk8V/UK2zy19AXbOEdmgnPx095a5k3jff0eBnqfreIlpQmBz0UdKIV8hQ1Y/3fc//P/OANPZOBAT7WX/gDk61Phe7/kXv9wHjyAvUumgfDDqZZLNtldxjBg/JbQgJL51TbNK3n1EN78jIGt5wnzc1yKB8J3DjDD/vaN/437tz/hynz2EkhLKmFfZd47J3zXl8JeHr7qMPzYMHufufJqklNoccArfkzz/vM9kJsu2cP4ujAe8xIysiJ2xjKzb1/OAPD5zoC4TkfSc7c9RD9gptu1+pNc1Yhf3K9i+kF17ICZflBrp7XyS7PWSITrv+jg+pq1+X/d3voOKE6yhy/w572Htz05e5/RnlpPy9Hskqf15f20MwB8LutrWfacIcavxZ7tUy+Z/Ke91dU6FbOP1n5xH83oy/Dg/pfhTMrsJTqzxpuwgTe1670OZkDvwxYkTGcEprXygPBjq7XLeQwA54EPQobYIxDOBEQ9CL4JRudZ0hTsQa9kAK4/V0aUzlYqZm/Vltsa3xrnF/dWpr4oDvhMo4P12XzZYsRsMHH1Cno2mhzByUaJhRu+i8PFgC8z6AxI1tqG+MwUB3GteO0lWrvcz8DdzwKms2FsAJdf5MWDxHpw7QycwQBMZ7sHX2dT0pOzFusX9zV23OcMfDEDEL+EbMSRXyyG6fq5DOh5b4m6V4y0y7UMANcWTKqNXAKXXeT9rI58cudgfcszgniue1gaNbtf3HtY/5JYOzzQf/DeQoHN+JZ+r+4TKJZ03oq0uNEZeCwDb3tngdlFHhjKrfiQDAV1sGEMwNjnPayxAhDEXoFwZgshwQ6UXEXbiLP5kot7cX43OgNFBka8GEXgG4yaxWSrvMVJ12KB8EUjfx4HyHyKwHnYpzTsoLsYyM/ULhBP+jAAz3pvzni+Z2CKwLNwhe3yOwzA+Hfw6Nn0i/vvnL8w6dEDE0Ae/PFt8wHhog18WG+ZUTGST1JlkccAs/8r+UraO83etTPwpQzk73FpTJi+Q0r+b7S18PKNc/tM1zMAfe+XzqZkT6d+cd/D2otzgMVF8M5x9h7cUs8jsUr4d9o0m0mtD+DjAsJzVs7HePMCuLkDL+8MvI8BGPfewDistzCp70DJqH4dxxmoMQCE392av2Tfczb94l5i0m23MKADLOktrhxJb95WPLAVcpkfCF8IEHWtMES/8QHUQgOenBartYsz4Aw8jwGov8fW7VvfY9iezWY8ot/Kz5GZPfceBuDcM+0X93ue68Cq74aCeMDTL9V0vTVdT+wW1jf5IfJ6ZCbntswe8PmHnnKEW52Bexh42zurfiVXsXVlratmemqdX+caaH40vVzdenHvbbaZBQ98HQMwP+RrZ0M+k9cN2tDwE2ZTD/B7/747EC7lUNfiRtLwKN8TMrBT52YgmQkUkOx8uZcBnU/J3nzPa2fg13mGc97ZWy/ucM5Q7cfKI5/EAPh50POAyMOVX3prtdZ86rdHIM7Wk3N2LPC5rK/VEg+StZg9Pmirvwfbc36Pga0zCvweKYWJt3gqpLhpg4HcDX7WoI2DnvN4ycVdDaWSP9yWveW3xHrMexmAtkP+3gm3O9dZh/t4gKk2TOvtzt8VAYQLe61rPYdUanEtdoi1YKnTfJj8qd3XzoAYAKS+RmA5DyxtZw2s9/ss7F/Hheue49O5hjYuWs/jJRf3lFSYBqg1mdvTvdaSFDNfb/nzeN8/hwF7djCdk/3dvTMTpn9FRXyk8s6JntU1sHphV7fiXPqIQKwD7IKBch6U7buKnJQ0gr+TWnPYgwyc+Wwhnm1g8x09OMYn/cx5PkV84Qw0MtByHk+/uOdNaG8CfEYxm/THeGAxCudAC566kwGYzkUOcdVzhXoPeU9n7OH6+jm36T5dH50Xrp/Neob12ppTYvE9GgiXDYi6J7cWC8xcEPdAqDVz+uYcBh6GCmx2tHWGYRtjs8jJAVszjCx/Za2RfTvWexiAce/c6Rf3lFYg/NgAqXmxhnW/ElpetJYYYT1ZvmGGHn6h/uzfwsWoPoHZ+wL0UHno/5ES9NXqauymYFif6chzg3XsIyMD4RwI40iPyndxBp7GABBagqjDJvuAui8L3b31d2s3dZ7YwEBPyNZZvPTinjYO04u41WSa17KGObbwJS25T4uBaZan9eb9XMcA7DsHOve59HYN+2r31rkzXhzdWb+lNsTnkPYK0daS7zHfwwBsP/f0nDx9cpjPU+od5jFnzFSqe0Ydx/wtBvacq7Wc2y7upccGfP5mqeRPbUC6Xaxh6V8jYgHghkcxcOWzg+XZ6SXjyn5rvcHaHOWsq/qG/t7KHT/DusabfGvSMwFE3oRneRBttn+KTnt8Sk/ex8QAPPPcTB1OKztLcH7PVmuq7itnYAwDMOb8Dr249x54xUuA1Qs7sIs12Je3q5gnncaAzshp4F8ODMt3oIdPxUpymkq2POboHpa9H8Us5Y+aRTglKdVMbZaT2tbWQPi+VN5anPu+mwHg/gFv6AAI5//M0nq3JGfWcOzfYQDYNWztDA67uFsB0+oyXWufC8RhtuJqebn9yr16Nrmy7q/VEsdvmnl0vyPwIL5nrTzWatbsrbget87AHn6VI1lHdu+vMrB1NqDvu+EqHmHZVz4LLGNG95fXHI3vePsY0HOR7Mu+NwuW5xaWtrUuh13c14qs+YCmf3oGAgxEHTbLj4UFpniY1ovADkN+YLSXdEB4aAMDd3AKY85Iw3jNITkP+b4FCOZz7cFI68D0P1mZ2nvWMO8pzYXog6hT3951bWYYV2Nvb5ZX67Fkh+f0bf3nutR3HuP7/QzA88/Anulq5ya3A033hz09WE5e0+yu72HgG5+HZgKKhMqXO4Zd3IHwAgGfGkCwfQwHF8AuBGBoH7UmSgTXYt2+zsA3cDliBmg7u6olWWMVmLl742fJJ2+2ehtdHlJuRqOfhwfv7Ps8Rn4PGdbPwNa7BOv5VzKqXiVrNUt+OHeGUs21Ht03lgHxbzIW+R40KJ9XKNvzLodd3HPgdA9ccnFOa/r6vQzoBX1j9yP73ou1N6+Fb6Al7NExa/wAj/ieqvWY2tP1own35l7BAHB7nz1nuhQL585QqrlKmjubGBCvklrwmq+W80b72pzmk5ZccnF/I4lrPcO5XxBrtb/dp0N59YzwrOdpHEhLxIe0RGuJ1qnIZiK7rfdqYUi28ltitjCe5odnnYeUH/Etkc201k+Wt/T5ZA63eoPjZxaOY2z1WfLrfEhKPrd9NwNbz33vX7gRAAAQAElEQVTL/2Z2oO99S7k4/eKuYpI3E1zqHQh/OwdzXYp9iM3b2GAA2Ii4xg3LPiDaWt+lWhxEHE0CfM6w9j1Sw+/B2IpVDclW3Bl+4AzYbkzNL1EiTD1BXJtPfhdnoMbA6HMyCi/FAarfR8BsNJjvU5xZ4ODNVXUGt+1wL2FA5wvmZ7vU+ukXdyC8jKXibnMGUgZ0aNO9r+cMAHPDzh2weCdhbgOa0d/y3IDF3GtDQl/8Glavr8RpakvXvdjH4j37qQwAT22t2JedYWDzvbRYA8r3Zr9C31n7ivneUgN4S6vVPqE8A7D6Tpx+ca927A5nIGHg7V+Go/sHPuyk2DDZPwGVhfJSqYTNzDDhA58vD2AWd/UGCL1AXZd6gim+5G+xwXGMljqlGKBkfp1N5/B1Tb+wYbjmvMD+OjoLEiC803tpFoblAmEJUYfNiR9p7RPLfC90Nhlc89yyso/bwpwHmO+t4WEXdx1kiQG7dgacgWMMQPmlhbJ9rRq058A8Fub7Up0z333Yrq+egHARgEnLPlKAAAeEWmFz0seZnJ7UssM+gAGg2EXtPMkuURKUc+U7KqohATbfHaCpnPDyQGjLzfN696XavRi/Hg9snoVv5qjlDAELCoZc3NPi6XpR7QEG9Sd5QCvewj8G7nweEP73yB/75QHs7g1iLvCP6fcpOKd3nTlJLyOWIy3pze+NVw04h4PeXo7Ga5ajGJ7fxgC0nxloj22rPo/Sc5fICv21oD9Hta4Qm+uKWr9YA5777Ec+D2D1dx6YlTt8cX/6wVV/qdj0stna9X0M+HMYyz0QvgCAscAnoUG5TyDMcUbZN5454AwqHHMoA88Cg/mZgfk+7RbiX2CkthFre9eArvfZ8tRDuoYlTupP18q9Qu6oecVcT6kB8ZnDXD+lvyN9QJypBQP4hB2+uH+QLljoBZH0loJp4DR3D1aa7+tjDNzJP9D1Q7I26R1zQOwf5nqtzz2+u2bb0+tZOeLA5KwajusMnMEA0AWrc96VUAkWjkRu6OtBOSWBdRyrZ7qE4TZn4PEMrDQI8R14zcXdXkaIja/M9p9iTSwOtvMs1vX5DOj5nF+lrQL42WhjaoqCcziDc3CnzuertXMon2Secf3OeoBruTljUpvlDGzHLDMA150bPV+JOgG6/nJEeSbKTwVIt8U1bMcUE93oDLyMgddc3Ft51YtvseAvsnHxJJ0+ozv6gulc3N3LHfN31jw1POUfpudiReWX2P4MneJrbXJGraOYsOToKKbnfz8DsH1ugM9FG+gixd4ZIGAAXflrwTAOa63OEZ/mP5Lvuc5AKwPAf4cv7nDdSwXttSDGQtT/Zf8BwhdMZvatM+AMJAwAya6+hLa4OsLk0Y+gyWQdtwLCuw98QM+s9ynSuQBCn51pHu4MdDOQn3/tgSYcxSoQ1uIV0S5AOPvAIsnqLRx/BljG/5n9jzPwVQwcvrhfxQa0v5BQjgWqXwZXzfHrdda+dO/gBjhU9mnzHBomS75yNojP4YqaqmGSjfyorXpUQzD/PxyEyJV8bxSb6429f2vP0Hem9AxNgPC7epQbiDjAB8pqpPrjrCxgyodpXQkfZlaPw8AcyBlYYeA1F/eVGT6unhfnk+SLyxjw53MZ1ZcWguM/jrWzAQy5FBghtTrmf5pO+03XW31C5A3meivP/c4A8CEBpvXH+G8BDH03/8EOUXBPbz3v6JBBHeQnGfiqizvc87L+5MnpHPopX2jAp/On9PRp6CGLO3iB8/9W+YS5Tn1iwOdiBMxqwXwvJ0QbRC1bLkDAhDad5/v+uxlI35F0nU8N5KZT9jDVAcLZPaXQQNA13gaWcagfZuCrLu4//BwfPfpTvsiAGU8w38+cP7q58lmltWwNfH6cgSFPQdiSNTAYU2utRo8Plv3A+j/caEaYx5RqKk5S8uU2IDwPIHcd2rfWP1TEkw8zUHpOMPYstDZZ6kW5sN4PrPuFca94dWegjwG/uPfx5dGdDNS+bDthLglXr7msFVbsmv8XfHDsRxFiPhAuiHdxpmcJ9/ag2WG7B/Wq2JoANVeww7o/BBU+YF9eAcpND2YgPV9AeC+BR3Sc9vaIhipNvKXPSvtufjgDfnF/+AO6o71frQnLH6df/AKGiYcz54dYB6Iefe7Uu6QVV7GSlng4p+et2jCvC/P9nf0Dn0serK+35nT/vQxAfH5pF0DYtp6xEDzgA2LdAVCXQlzN06XDebFbGTjl4u4HdtwzfTOXT+t9q5+aX3bJuKf6TKR0xnRd6xae+4Na6h8IF8vaPD32En5PfikWKJmLNtU3yQNq9jzu5P0qPLTPugrkzuEMwPaz0RkbXngn4JN6yUd4cm95r75/DwOnXNzfM/7zO4XtL9HnT/F9HX7zF3I+W763p1mzm/+J+sk9b/Umv6SVV8WatOZ43O8yAGz+gy3wSIJ0zvPGzGY691+1v7v+VXOeU8dRSwz4xb3EitucgQIDv/wFrNklBVoeY1J/JqWm5CvZn2Sr9Vizt/aufElrvMc5A9/AwFPO/FP6+IZn6jP8d/z/c6qT6Az8EgPfOuueHxbgEXSod8kjmhnQhGaRGFS6NttePRIr7QGecRbSnnz9HQy0nlnFpfK06dXb03ryft7JwJC/cQf/0m55/P7itrB0XgwcO6cQ81ufI8T48yYahwzbvcJ2zLiOtpH0HCTbkc+NAMK/ngCTtm7Pmu0sXOvb9SYDHvCjDPi796MPfvDYQy7ug3v6Sri9L+zevK8k0YcayoDOVipDwU8Ce1u/azQARTfM7UC43KfBQLr1tTNQZEDvS9Gx0zgar6cN2H/mYX9uT48e6wxcwUC8uF9R6Udr6ItOYuOna7PVtGLhnV846r021x12OMYj9OVDX/wdnPTUhPvm0VkyyXuG+/rKexm5BxaXdcMHbLlbi8/dyZ74CgZGPWPhmKSDy5buz1oDn3cB4hr4lINp/TFmi6t6zcoWt0/qpdigGx/PgF/cb3hELS9uS8wNrXvJL2IACD+IwJCpRoPoHZCs4W75lQuEObV+s8DYOVq4ezNf3vt/X3Hu/yv8Jz276ToPBXKT752BVzOg8+4X95seochfKw289kt3a7a1uc/wAWfAfhUm1DmCum8UCTozuYzCFo6wpZ8kI3qC85/NkzjzXtoZgP1nQ2fTZK2iYtb8O3xNKbA+G/Da388mAn4s6K5z9kSaAf9flfnvxv/4YTyffGBIkfRZAeFHASY9pMhgEPUsGQy7CaeakrVA+VNZix3pg/jMRmIewRIHR/KVC0jtkhH1dxX2pMcy8LYzAdP5B8J3s5H71Fmu7OvKWsb707U4MXl6r6X+/G/cS6yktovWOkQXlfqaMhC/pKGurxoWYg+qB0jdJjpLEjUA1/ayVlc+E/V2hcB8ftW/om5rDZj315qnOJhygdmFRX6X32NA51tSm1w+Se6XzST3be2VtxVzpt/qA7MyZp8ZH7TZ6k/+XPa2bzh7878lr8RDyfb0ef3ifvITAlZ/UN94aEZRBpEb2KdH9TESBxgJ142l82RJcLwXaMNQXYnVTrXsktR2dA2svleGr7oS29+lr6oLXFXK6zyMATvnsDwD8kmsZa1TMfubdTqP1muzAMXvD4h2YC19mE991qRUJI8txazZlL/mf6LPepaWqEfTWrfKVs6Wv7XOFXF+cT+ZZTsMQPiiAE6ueAxe/UqOoaxnA4GL9ahneYFnNVToxp4b0M2vcoECarsJjuWnlWAdS/1K0pyeNazj92DtjYVzeoBzcPfO6XnnMqD3QFKqIruk5Btpu6JG3i/Ecw5Uv++APO0Tm/YMfOyWANjyKXrRRzpD7pRPUrLntifu1buk1Bs8/9mU+j5iS7nwi/sRJiu5ItgE2g+YciqQl5jvrt8ypHrMpSVvK0aYWzFP9at3ifqD9vOmeBPYl2f5poHZD6D1Zf5WrTygNTzUhCkepnUzyIWB8Oz+LqTCS+1kQO+IROnA4h0wn/xXyNX1NBMgVRSIPuDDDbCIhaVtEfRgg3iXpC3m+9SntfwSrZ8m6ktS6gve/axKM7XYUj609ot7C2udMcDni6KUCszMQDFeD0gyC17Z9MTmMHluvs/jw/4hH+q1JiNaBEbAnIKhuQ0YxvYJ23hpfevD9JrPYqRhu47iTGCKB8K7Yz7Tqg3Y9uc0rM8O6/6fI+xlA+t8W8vgz9K4kAaK3wny5QLkptke1v2z4Js3OhMmra0ovha75qvl7LWrlslejBF56mEEzigM6wf4nGnA/1dl/rvhP/YwWktbvOk8T3ZJbj+yB46ke+4FDKTPHLafVxpfaw+2cfLcFtw8J90rH5Z1a/Y0N1/DHAeYfeEBecote812S+F/Re+u/6+NoPyjj4H02cEzzrNNkPZmtqs08HnXW2oCIUw9S8LmBz9sdulURIX20j2iHElrTk9sK+a3x/nfuN/8hCF+eWy1YYfbdBoPbRhpztoajuHBsfyRvYkvyRrmG302E9D8YwWcNiocw9Y8UMaAud1iYW634aBsN79paIuz+LdpmM8H0x6m9dvm+tV+de4lNj/89jMUFxLjY48+mr+n5hNz9vKgPJN8LrNL5z7br/ksplGvhvXU6YldLTrACeV33C/uA8jdCwHlh2J4sO63uFTvOXRpDqzXTGPTuvkayjhQtuf5o/ZA88W2VBMomW+ziX8JsDmX4kzOahjKfahub03lAE1pii0Fmh3acEoY32QD5+Ebnqeda5sF+p4r9MVbnT0673UPxl056j2XUb0A4TsbGAV5CY74qBWCaZa1OPkkhqO1xPatek9OK3Yad1WdtGbL2vryi3sLW4NjgPACD4bdDQexH6CKoQMjUYBprdcE+MwJ03otZ8vXWls4gNRugQP5u6uWEzW3BPhwWo6MVsXGVfzM99G6/LQ4YOksWBQvKbiaTTDVEhbM9wKCyaZ9TaAcB2V7Decb7eLW5krXZnP9PAb0nCTWGdD0/lt8qmF/borTsk57bom/Kwb4lD6zZ5jqqCDM97LdITD1AVTP1ihuhCO5Y9a31xRvQBjDL+6BhvghYkyi5f5PiA8q7aTUIxBeOiANfcQaxvcEPHbeM0iHOG8Lts5HGgdtuXleilFa98aXMGQTDqBlkNJeDphitFectMs6AzDnbT3avU9gQGdbkvYCY54jEL47U+y3roFZ6zlnM2dh0xtfgNhtgnnvu4F2JMJUGzh0HiDmAzs68ZQWBnROYeLXL+4Ja8DnAIuoxBWWJVtwnPwBLCrA0rYIOsEAfDg6AX4TEpb1gWKenpek6EyMpRgoYyZp/ylPktruXuf9wPg5VENis0K9BtR9li8tPJhi871iJDDFaP9m0Yxv7t97P4eB9FwA4fsW6CqWYliibBLbAwG7tjf7Xp3W2ovRk9dTT7GSHvwjsVfWWusTpmcOrIXu9sE5uGoIzsGGc3DVc4/onJikeTDvr3hxV2KaNK2/f5XOrnUqml576TNFNUysDjD7kjX79b9oiwAAEABJREFUlRq4stywWuJyGFgCBNz+TJJ2wj9IpHsg3RbXe7iBOW6Kka5VUHuYx8teE5hia7kwj6lhuf2/z5kAwlkFDtEC6/l6ZpJDRX40WbxJbHxY59riWjUQzkAeD3M7zPd5/FP2wKwVoDifBYlbie2v1qotsbq2hvW+Lf6Ihu0a6kdSq7Pmy3OA3DRk39NDWhDK/QCfMwNxDVGn+VetIdYGVksuLu5GjOnV7C90wjphZ4+c8g7LXoDPQTu7F8NPezLbWfrKWmfNcAduzhtQbUOxJtWgDQewOIfCLKXJDkn8vyDg32quYLJb7jziv0Xt//w/RQZg4tICYGkz316t5yTZm//reSl3wOHzDRymFNYxYN1/uIHBAMCHV5jWg8tswulZSxQISAWBaR0MyQfUfUlYcQnbudZPESAxtsYpBQh8w1zLd6fA1E/eh+ZLJfc/ZT+7uKvhtDHtTVL7G9ZH+gY+IwLh8H0MFy2AiyptlwEu4wDYbqgQAfvydE5yONiHleNcsVf/EqsFFJ+VYkwsNtUw5QGpa7YWxsyQbSDmQtTmruXBFJfGQNlueNIQY9I82d8iEPu/u9+38nc3byPqi3uJYcG5ZyKtZTXXNLD4PoHJBnENZb2GfdQ3Ih/mfY/AbMUAWkNPjWs9E8DiLOxpDCIOzHULFtAStohJZ0zXi8CXGD4X961h5Dd5w2zAoUMG83wgjA1Rh83LPuz5Sb+s9aZ2YflsgNVzADRhPzUICPNB1NannnEqZjcNMR6iTu22LmlgZgZCfdWaOf42wN/n9EcxQIiXVXtpQCqI2bSBya59SYAPXsnvNmfgqQykZ109AlKPFCC8Z8Aj+7OmxGkqZr9Lwxi+NFM6AxCeR2o7Yw2xDtANr55zWQMBwkyw1MoDpLpFPeRJspUkj3vq/nNxTxsEPgSmdltrYFv/kgZWxh3jAgL3Y9COo+hZmxxHG4ugvkqIEDkESu6fsAHhHEFZX0UCMCulZyYBQn/mBGz5+feyZYBoV472LksGerixWIi8GprZbe/6XAZSvoHZuzCqMrCAgqVtEfRSQ8rpiBGA4nOBsj2tCVMMxDWQhsy+52aOwgbo7gXKOTk8tMXleVfugSvLPb7W/3TYJdYpzAmC+d7iXP8eA+k5ecL0wOLLD/rO656ZlCN5AgdX9qCZTXrqAosfnRIO8IGV3zYQ7anNfF+ndw4kbiQt6RYHkVfLMbvt92qY4+7F+cY8cSyx2eA8rtI6Vq9HKz+XnvyrYq3HEfUgPg+IegTmSAwo9wWE71iY9Mi6v4qls/XE2Wd/4w4UewQuOxQiSlJsxI27GdjLKcRnv7vwyYnA0Aow4YmzklhB+Wz9dK1eU+np1/JqOfKbL12bzTRM3JotjwfCd438qQ8mu3wuEwPAZyPOUjGH2dK9rUdr1RqN+XY8cSKxOYDPOTfbaA10Q6pHk+7kGxLUa6kssJtfoAT5sVlNKMdB2S4AqPta/KoN6xjC6RXh9uacFa9eJKPwgXAWYK5b8dWLpDX+irjZxf2Kgls1IJK7FXfUrwchOYpzV756N7mqB+CqUrfVEadWHOK8wOfFN9+btM0E/XNYbj6v2U2n/pLN/BB7sL10KR6Qa/HfqASjfzQzIG4ltQSIPNf8bh/LABC+S8ai1tGAurPTA+OwOktXw4HAJ8y1zrxJNfnPsRUj/1/Y7A8w2+ebUk4eoz2s4yjGRJgSaM+x3FQLoyRpjK3hWC04lq8+rZczNFA8OxDtPTXP7jXv5fSL+9UD5QOW9k/sqdTnk2xAsR1xKSk6P8b3LGA+Jyz3wOeFHzHZHv6UI2mpD4QwxUvCZsDHGtaaT6Uh9qS1pBQPMUY+ieJcxjFgnELkWchm07oka35g6HtRqv9Gm3EGvLH91/VsfOeNy56Lxchu6xF6NJ56gv3nR/1IhPNkGd2j4UlLemYHPt9nwGoqLP+13dWEg87PxR3WGztSp5ewI7V6c9WbpDfv7fGtMysuldLccN7ZKdX7BlvOqe1bZ4PIeS1P9hrWmq+Ws8e+VQcIX4yGXYqHKabkt9y9Gtib+rV5e3iGyKPlSqdyhCzhhPwXfahnE2B2zl80xqdV4LN++gIIfEPU1i9gy4WGum8R/M+g5wvlPCjblQqE/rS+QtRnbx2gN6UYD8dw9vRujaS5UO9DcbkYRq8WTm/Onvj/AZceoj1Njs4BRkOG/0pfD81keIEMENpnUE9ZetjW7MFZ+IBlTVjaCqmPNJXmL9nWmt8Tv5az5sv7gIl75aWSxsqe7rWWTaJ1Tbb8tbzU3oIB8znSfFsDX/c9JW4kNuMRDexKt/qwL19FIeYalmn5TEo2+WRPRbaSKKZkN5v8Jma7S6sPqw2RG9s/XQPhPQM+rcK0/hhfugDCfGn7QLqdraHumwUO3MCyJixtA0s+BgrOmxMidsuw6TvcEn91zOdv3M8sDO2EndlHig2EFxiiTn0j1lc8eDin99L8QMn8Wlvt+UDfnNAeX6uZk6g4k9yX72G7PpRjoGzPaxzdt8wChPdRtRQv/QQBTm0DzsXfah7K9VufAZTzS3WFKTFfujbbXg1THyNxe/ux2sDnPPdiWLywcjHfFRq4oswtNYDwfIDV+uJ/NeDPCSywWvL+Uqt/gI8PpvXH2LBQD5KG0FNDYF//agr25drcsJ5vcaqVy5ovj716v7i4q9mS7G0M1onbi/u0PFjOKR6v6FN1TNJ6uQ34fMFAXKfxpTWU4wzbdCn3TTYozzlyBijVWK/Qwi+UcZW7jl73HsmtoQpTUvPLDkiF/wYrLH7gY4uTqyiAyH1rPZjiNQMQvl9a8hXfEqcYQOoVZwJir6HhEz5aeWuN22oR4r+7Owpvq95R/9l9Qny+Vse09Q3RD1GbfY8Gmt+nPfhX5wCbJXM+NxNWAmC7HqzHjOxnpdVu1+firgYl3Qie8GEA1g+BAkdznONpb6J6QHj5AW1d/hgQP3/q8weu5Qb4PBOI608zlYV6llTcwQwEnX/U8mRPJc9r2UO55lquaq75gcDPWsxIH0z1gBn0Vq+z4M4NLGtZPWmJQWqdSslutlFa9WpYMO+9FpfbIeZB1Lm/toe++LXeazX22Et1oK/XWl3YxvnUr4EMtF9Zq7dt9SZRnvSaKGaPwPbzEC60xSn2TAEu/R5dmwVYcwefnllYDPiA7XoqM7omtNVV7SPyubgfAfHcOgP5wYBxDzbHzruAcbVy7HQP19RJa45aQ/wbpVF4e3GApi9ZPfM1yesrNre17IGWsN0xe/vaXXBwIhznRxxISq1BxDc/MDsfsktKuUdswCw9rwHM+lCwxUhLZCsJUDI322A9H+Z+9SJpLtAZKGyY1+yEWIQLM5VFwJ8h92v/Z/78sb1pONYjTPmG+Sn2kAWwOJcjWgNGwAQMcZdKMF7wAZzCzajWjZMcD8hNXfsabgoC5RpA4AxIwx+zbrq4Q3fztw9oD61Hj2gallyphyPYpfySLa0Byz5S/9E1EA72UZyr8403mPoHQhvyScJm8IdwW2Rw2WY4iBykCUB4xkBqblrDdo7x0QT45UHiIh8RCPyndljaUv+INbAbBvbn7i6aJMKyfonbJGX3Ep7xD/27B9iZeBafO9uZpcHy+VsAsHifzGe6NBvM80oxlt+jhSPpybkq9sq+gFPGAorPW7OZlAoDJfOjbJ+LOxCGhKXu7RjoTRkeD4R5eoDXHmYPTil2L7bycrySLY0B0u2pa7iu1tFBjDe4pmfVMznae0s+EM489OstfChjlvKAkrlqE0dl57VW6Osb+uJL08CEAYTnV4rLbRBjYdJpDEx2qK/TnBHr2rMERsAHjFoNOWu+ml05RwTGzaU+gHAGoKwVUxKbz3QpZqTtqjp7eoaJu958IKRovlyCI/uAGJ+Zu7aqU0qQXZL6tE8l9W2t4XivWzVG+WFfr+KmpwfFA7N3rif/rtjPxf2uBs6uC/Gh9NTRw5T05KSxQLodsrZ+TNdAYXztWq3Rds0m6cVtzQHCC1rDh3V/nqe6a5LHr+0h1ob9eg3/LJ/mFzZMfWsvAaSaxHCagh8QpH4lR1qByA+wei5ba0DEAVpTqnEwYWzNCVOsAGG+l61Vtmpt4cD+2lvYV/rFQ0l6exBGb05r/JnYrT1sxQH/8U+2Yrf8mleyFTfCn9bR2uQoNrS/H6p5tF5rPkx9wbRuzVfcnn5hXy3Vu1NOv7jvIfMMQoDw4whzvVZLvZusxZV8QMncZVPtNCHfpz6t4XhN4bSIejFpiW+JAcIzaolNY4B0e3htc23pnkIw9QiEOWHSPVhPiRU/EGcY0ZPwRuAcwWjtAThSpprbWr8KcJKjp6+e2FK7a/nmM13KP8N2db09M9zRo2pK9vT7xBzNImnpDc75DmipfSQG2vtu5eJIP2kutPeW5qV9pus0Jl/Dvlo5zh37Uy/uRqC0ydEhhdOC0RoHLC5REG1pnVa8NAdIt7b+Cg3TbOJG8tbB1Hsqe+cAVs8SRH8PftqX1j25Z8ae1ctZuCO5AAIc8HnewXDgQ3NLDkAMTwVmmFv9AUP5mBX/22zV/wtZ/bMn33KAVezRTuDDJTAafjie8TQc+EsAn8YPxDMFUZdoBsIZLPnebIP3z3XKxd0OKbB4vuZbODoMrRitcbXSQDi4EHUaJ2xJaiutgZL5Fpv6lYwqDvfNpjm2JJ1TsfnebNA3BzA7FxD3Kf6oNURsiHoU7ggciP/HeeJRUsIESuZVWw1rNWmA80hd6J/zWMtt2UdmUgVomwva4oTZK5pB0ps3Ih7Om2tEf0/CuOsZPYmDvBdxIsnt+T6PgbZzl+fluLV9mgfLWrC01bDcfj0Dp1zcYXrowOeSc3S89LCl6xIuEMyKk4TNAz5ae1mLgzhbzzhreD04eSwQnq/sZ9QQZklU74jA1LdwAKkgQJgJyjoEDf4ozZjaBpcbAqf+DAiw5UJD3bcI/mdIsf+ZHq3SfoFwfkoNAx9zniMHTH7t94qwJXvza3k1zJq9hiM7lGcFqvwp74js6fNIvaO56ldyFOdoPpz3TI72dkc+8Cmr5yP5GHYsYMKzdCC8BxC12VMNpNv+9YMyYP8ssD93iwI9W8lW3JX+Uy7utQGAcBBr/jV7ThywFr7wKV+ycOw0AM2zQHtsqR2I+RC1YgCpwzKKE6CZj1LT6qMkpdgWGzALg/l+5vy3AQ7N8A+mSeWzKglifUDbmVj8zHjSJq1l61znpeXPbUf3Z2Ae7Un5eV+1PVA8T4BggihXog1Mdu33iuGt5bfEWD7U+xKORLGmtQbC7BC1bFsCy9gUcyv/G/2w5OTOOYFqeaj7qklf5NBZldhI6dpsJQ1tvAHhnTIMwJa7tXqU7AZ4YCIc5+WBY81aar64rz3cNd+s2oANMDu8LZAw5VzZa94bTH3kvqN7oAkClnFXcKIaa/Kv+cMKWJwP1T0MnAAIzyQxdy0h9glRK9kwpbW/S2DqCeIa5vqq3u7mojan9WU6j2pYqP8AABAASURBVEvtQO4OZxSW9kVggyGtlYdD/NeZZE/jYH9twzEt7L0CsQ+Iei9OT96IvnvqHY092u/R/Lx/IJzf1A6k269Zw3IumNtgvrfhgcATLLXF7NEQ8fbkKmfrPAAK2yVb2LtAG5OAwHdjeHMY0Bx7VWDzxV0N6aGYaN8iim+Ja4mBfQRaD8ApD7al954Y63crBwghEHXYVD6AxexpHa0lpXTZTUp+s1lMSVvMEQ1xBqjrHF+95LYn7iHOpN4grgFtw3MDgg6GF35A7B/K+oUjbbacnj1gNT6NXQ1MnJYDE7bZFAbLS3vqV0y+l60kMNUo+Y/YoI4NdV+pZpyn5JnbWuPmWdft1J/JdVX3VYK+Z7SvyvVZML0/o6sD4fscGA29iQfn1YTzsDcHOyHgqe9g18W9lxcN3ZtTih+FU8J+uw3KL4o4k5Tmk12y5pPfJI0zW0mncUfWwOdLDaZ1L6Z6VA4gNUyAT38jQNWnifBsLW176btEfeQyopcUcwTe1Rjqf6umYkxKsUDJ3GSD9VzV3QKCdYw0H6bYFuw0N18fzc/xtO/BhDhLT45qXCXA0O+YM/qG2OMZ2HdgpmcBKLYAZXsx+CVGIJw1tQtI/YSkzzsdWPYg//d/HzNcw4vqfoquLJov7sDn4a7gPcoFfPppJeST8CULzZ3LVaMB4cxAnx7VH8S6rXjGU2v8r8QBvzJq15xAON+tSUAxFGjCsfMpXQKq2Uuxo2wQe4eoU1z1I0lttgZsualhO7ZWR+Aw5QMzrgGFuBxkQPxLDsI8Kr11njQO3nGeIPYJUYt4mNbaf6PoWUk0G5TnBW75jrC+1NuWNF/cDQjmQ5m9pKE9tpSf2oB0+7XrnoeXkqC8VFLfWWsgHHAo67PqnoEr7s7AbcEEFmHAh9t/zv/Uo0R701pfIRD7GVkLaIK7etaWpqCtd8OCvnjLK2koY0HZnmLAdkwan6+hPR8IZzjHuGoP99YfMecTz/5aT2u+EXzciQHcWX54bfiuedYI0rmUKAba5gaavr+Em4vqnCndF/czm6lhAzXXph32526C/wXogf2pS/+oZi5HGwDCIYV2fbTm3fnisNRDzV6KHWUDZlDqwUQOraUhxkHUsr1ZgM+5e9Mc9jyu6tnqAbtLQl+uaqayu/CBRKvfCgHrMwqvFesJcbA+T0uPEDHi7C0Z5RjlSyDilaPeb4X2+cSHTQzteZbj+lwG9HwkaZV8n/ruWvf29IqL+1Eyoe+FEomStbryS9ZiRvlUJ5VeXOBzOYLyuhfz7Hibt1bH/NK1mBa78iV5bMlmMWs+i9mjgWoaEJ5hNeBmB3C4AyDMCBzGugLAzgE8v18Y1yNMWMbBGXzn2EA4H2u1lAMxTmuLBWw5+2+uPsaHLtIZjrYIEwd7saAPQ/2b7K35hDxYzq25rDdY+s03Wqd1R2Ofiae+JWfWaMGGcc/qrnluv7i3EH1XjB6KSdqDbLaH44dAeCaGu1cD4ccNJr0X6648cWG107XZpCHOp3UtRr6a7MkRluVJS2QbJSkexPmAAC+fSTD8fWj/py75o1qSs4uphiStA5GD1PaUdd6r9QWE99D2tTjzt2rhmLTmKE450jXZ8iuvFlOzK2ev5JjAKhRM/jQ3XUOMgahT3yr4jU6IvR5pIZ8z37dgt+bA8X5b+rkrRjyY3NUDPJNj40U65Sbfp76ttXIlW3FP86tnyVl9/dTFvZVI2H4xgNkP89YDUu2abOWaH2JNqGuLfaM2fnp6h8hFT85TYyHOAhRbBGZnDijGnWEEZrXPqCFMiHUAbVvlcJzO3l6QPBfKvStOsrdOSx6Ua6/lWk+mFZuutc8F+uvkGGt7qOMDxbMIfCDVP8S91uaAaIOozf7NGq6bNeVanMJUO/fJ/zSBqV+Ia4havcK01l4Cc9uZcwrbRLWfIuop7WVrn8bW1jlGLW7NDvNnA/P9Wu6Wb0R/qrEH56cu7iKpVaD+gKHuM3w9jFTM3qqB8OMEk27NfWOcuCr1DZTMh20wBrfW9+EG/wCELflbhj9amwTDTR8whrut9oHwDmzFPcUPsd8rnhFQHRso8lbqSzYDAmxZ1bX41F5N7nQAxTnWYICP+4yePuAvX+zhBiZu8/Gh7stjn7qH5QywtK31b7xKS9Zie32j8Xrrr8XDkif1K0nzYIqTT5L6bZ3aYcox/1t0OsfInm+9uJ811BGC1JNEGED44QC0Lf67kYotSUho+AA+NWBaN6R+TYj4Kw0DlMzDbbCsA0vb8MJ/gLXZ/1yLP8DnrCycJxvSPtP1yWUfDw/zZ5Jyk66PDgIECCCcgbDZ+XG0r6P5vW0DXSnQFg9tcV3FBwafxTNMc6uGZKttmHK2Ys0vXIntv0H3zqN4ydHZR2Ac7WErH9bPCEz+dB6tc7FaMOWYrUcLtyf+jNi1HtZ8a72cenFXU5JaA3DsodRwS3Zg8wcv7VVribCkJVpLtDbRvkcg9gFRr+Ve4dMcV9Sp1SjVh2u5KfVQ6rc1rpRbswE1VzivwEefUb9a3B1NDOiZpFJLgvgc5bd4rXsE6An/nJtSknoo2WVb88mfCkw99eSlGGesgTD/GdhrmOJAshbT6gNaQ3fFpX2m6xxszZfHwtQzTOs87lv2MJ8R5nubUxxKbP+tGth8776Bh1EzALuOQvPFfVSju7rcmTSi514MIBxcKOudo+xK6+19T5EjNUq5wJ42duVAWy31KSkVgTaMUq5sNVz5coHz/l9w57VK+55eS/m/aoPpjMC0Fp+pnMHP//3f/3XBqp+WhFpczd6CeUeM+pWMqD0KJ+3lDEzhw3QOtS+JaktafbCOCev+Up0n2XIuoH+eFENryZNmHNULzLmBuC/NC9E3qvaZOOpf0lMDxs/XfHGH/cV7B+0hZS0W1ntWX6msYZV8wOKSXoprtamX1tiWOGAzDLZjDET9pSI7tOcrXmIYWqcC/Vhp/ta6VBdiTYhaGDCtlSPbWQJTrZYacO/lvaVHj1lnAAjfG+tR13hhuxdYjwFOazZ//7Q3aSkKbb31YJbqKj+15/vU17oegbFWC9q4yTHSvtL1Whzsq5VjvmEPhPcbKLYrziTm1Fpi+1TLLklt96z3V4UyDykibMek8Wtr8WWSxsG4Ginu1lq9bMX0+psv7r3AioeJKDUvkX2PKFeyJ9dylJ+K2Vs08HkZIa5b8p4cIy5a+lOcJI0F0m3XGpa5sLR1gTYEA+EZ5qFAbnr0Hq7vFyhyJ6IAqSD5OQnGH/uAiY+10YHAKUS9Ftvr03OQ1PKAmQviHiYNhP5mgQ2btboN6bMQ4LPfiwsThoEJSwJLn8W0auG0xvbEwfHetupBWw2b0bThQjk/jYNyjGH8qoZtXoDwDgIzmmC+nzkfsgFC71e2k5471YXYA6DtYQHCTDBpAwVsuVtDG8apF3d1D4RBtb5D9CBN1upD7BPKei13lA8YBdWMI25ag4HwLIFFinAkckibaN8iim+JsxjX9zAAhDNQqm7P0HQp5hdsT5gfmFENhOcGUc+c/zbWN/DPMldQtisK6j75j4r1NgInxdIa+HBzFF/5gNRrBAjz5w0DM5O4mhl+eANzbnqoAD58A59U8Sv5GLIFEPKAzPOObTobEGZ5R+frXcI0C0xrywJsOUyffnG3ToFDDwra8nU4UrH6JQ0REyi5m2xpLa2bki4IUi8mR8sBzc9ONdN6pX1us/ia3fw9WlgmPXlprPLTva//W/1fVvoFfoAhY+psSYaAFUBSbNju2eKlJQXIYIKIBVEH478PmGxrGP/Cm5RwJHkwTLVyX21fwGn+Xqth5naIfUHUub9nX+q3J39ELNTngLpvRO0nYaTPAtrmTnPWZoE5XmveGubTfLWZYD77iL6B8F4DI+B2YQChh5ZkoCVsFnPZxX1WtXFTe9iWLn8u5lvTQDOpazjyAVIBD+I6GG78ECdp+Xyf+uCcnoHAiWql9SHaYa4VJ1GsROu90pLfEmP1odyr/D04iv9GgchPOtu38tI7F5DSEta9GCGp8wMI7x/QlAlTHEzrUjKs+0s5e2w1nmBMfRiDY7PBWDzDfbOG7+AE4hwQtZ6JzqdE61aBKT/NgbI9jXnjWvxI0t7hvFnhPOx0hvm6voNz+rnt4q6HaZKPndq1Nr/WqZh9SwOfHzFgK3zTrx7SIDiOmeKNXsO8P/UvUR3pXGTvFZjXsHyIdtUwW0lDjDOf4iW279EwYcG0Fp4JTHZhyy5tYnuYx8kPhPOktcvEADBt/lbG4d/yEX9q/dTsI5u+osbRfoHD5xr4tHFk5lIucLg/NQdjcIQlgbF4wpQAUo8UqPdmzw7qMY8caqMpmOaxGZWitYn2JkA4rzBp85U0xLiSz/ClU7/2ktT2lPVT+3oKP0f6uO3iDhT7Lj1s2STFhIoR+Lw0lZCFWTUkC0fB0BpXSD3dBHF2FQKkZgJ8uIHleha8YwPMsoBQb2YsbICCdZ8J+NTUs5IYEmDLqgY++bUg2I6p5dbs6rMmtZzcfuceuLP8am24tjeY6kFc69lakxBttj9Tq67krBo17Jp9rY9SDhzjyjDhGM5a3yN96ldyFBOundd6hmvrHuWpJ99mzHMgzlzz5/G1PUQc82/hwTze8ly3MyCOTdqzxkUCm/eNtNptF/e0CSNMOrX3riEOD/Smhn93dy3JejOt2HSt/dME+nnIZ7h6Rph6hmmd93XWHq6vabNscb3lN5wzNWzzA4QvIeDMVl6JDRMnVz3Pq+rYA4FpRrO16lKv0IdXw4A+nNaez4gDwjt0BnYjZjUMqPp+1QETJzCtR/ABhLMAUY/AvBOj9H7e2c8baz/i4r6HOIiHGCa9ByfPAXJT2EO0A1/1EoXhVj6AFe/cBQRu5tb+HbCZpJdfshWYx8ASO4/ZwjzLDwT+gGIJKNuLwScZ17iST6LSprV2mTMA9z/HeUdjdrVnXrPnVUtx0MeVYZjOa7xp/w0zvInvvb1C3xndWyfP+/Xz8S3zr80hn4mev62rF3cLMK2kW+WvOLB6sfkL+eo/9ixMp8OaLddpzNlr1e6poXhJT05PbCs2POdcqWdJaU7ZJSXf3ba0L1ubvru3tfpv6HGt/y1fOh+wFb7bD3NsmO/TPvIi8klyO8wxcn9pD/05KY76SKXkS21nrdXDWdgpruqYpHZby2draajza7GwHSOsbxCoz/r0+ex5Xd0ntHN2VY/Q3tNVfOWzp/vixT0NsCZLNvPt1VAmC/hc0GFa763TkgexTktsKeYMfkp1zAbYcqahbJ8FnbSBttriSmJtpGuztWrlSlrjnxin/k1a+lNsS9wZMVB+xsDnnbW6gC0fo/NG4Jwe4RzcvP+1/dXnBOYzw3xf6vXMHnuwFSsp9ZjaYHumNN7XSwZaeF5mPccCLL7r7ugOCGWP8HkkNxRf+YDYXx7SUxPKGDnmiD1cVyvtFwj/qnbOC/A5ZzBf/y8PFiDMgwCZA3hYDPyAiD0Q8gMDyvFeAAAQAElEQVSl2SQfwwkL4UugPId8khGlgc+DFKbEcCH6tAekHiPqM5W0MSDMlNq0hniYtS4JMDMLf2YobGCeUwg53aQ+JSokLdHaBPjwAZj5URqmvmBaW5PAZwazPVlD7Bcm/eR+9/QGVNN0BiXVgEGOtIbWkhQaCOcGopZfksb0rIHNcOFLtgJbYrYwrvbD9vxrPeUzwzoeEJ5fDdPwgFrIW+yP6RNY5XytUSC47bmEzcM+1Fsu1iLE/m0/QsN4zBF95Rj/g7ZGgeYDIqLzQlt7iPjAVmizHyLWnn5UpCUP+PBSigcENfQfekp1QpHkA/j0lZhftYS+y3s+HBBMwGO4AEJP+gBCXzBp2SWA1MIPBFtw3vChsye5ofSlJeF8noFLZoJ6nbOfJSxr5zWBxZnOY3Ki1vywxMvztV/DkF+iGInWvyzAL4//ytlbzi0Q3r2W2KeQYL2afkpfV/ZR/Fdl1hpoIQtYQChPsnD8GWAZ/2ce+qdWW0VKPtlg/eKo3BaBOJ8wW+LXYlIMiLj/FRLSuIJ7YWqNV5xkAdBpAMIXRmfaIhxY2FIDrPvT2KvWcE5Pei6Sq+b4hTpAOKcw10dmH/WM1nDWfEd6P5qb9gWR0xImEMwQddgM+lAPkkFwr4YBPuc7HaSVn9Y4YUOspfUTpWeWJ/Zf6kkzSUq+1Aak29PXeU/5fquB3vgtvLv90Md/98X96IA1wmv2o/VgIkQ1JCXMkl02mPJLea02iDjCbM2pxQHhy7bmb62hOBNh2dq0bCMEYr8w6RKu6pbsWzaIuLU44Upq/qfY1aNkTz9783prAbOUrbpb/hnYDZu9/QHhHYSoe1qH/pwcf63v3Ke9SY6T7s9aAwtoWNryINiOyXO29uJhK+YJfjg2O+zP7+EI9td5As9pD/A9s6Rzad3zTBU/SuAYp3Asf9QcZ+P0Pp/uizusEwllP/D5oSuRAJTMQ2zArHYLSUCorVhJ2CQfJRuM+Rv6pMxiCbGvhSMxAGHexLRYlvpPg4B0+1kDm9if4M4FRP7Um6QzvRhuOEDRnxotNrX1roUh6c1L45UvSW1r657YHEe5NUlj05jUXlr3xJbyr7TB/FyM6B3mmFfOo/576gHhfQZ60rpie3vqAm8IVn2ThvBDISPqjMA4NESWDOedjazU5VvjWjotnu9T31vWMD03mNYn998ED/39wDwH5vumwl8S1H1x35pbB16yFZf79+TkGC17IPxQtcSmMepPYjbAlkWtWEnJWbMfjS3lt9iAwAlMuiXvihjgUBkgzNYK0vNsUkzlScyWrs22pnvjDWtvnuVDnR/DNm050oDUQkqxJdsi8QGGI31CmY90LOFLUtveNbA418KGaAc+0DCtP8aLFuopLQUs+k79rWugNXRIveZiBwNzvg7CfdJbcVvjPsANixQzXTekDg8ZUX8ExvDBKoDArvN/9YxAcQL1ASxmAIrxbzUCixnXZhl+cVcxQOr1AgQygc8sOkifTWEBMRaiTuMh2iDqQvouk2qYtAIAi9nWcoW/5j/qE74Epr60P4r7XwcA0BG9DAUCp0tPvwVoSgKG1ISIA5NuauBLg4BbJ9tz9mHZM0QbMOSctJKi/iVpPJBum9Y5RlNSIQj6axdgXmuC7flLXMN23hopKWa6Xss5y2f1Ta/Vgfjf/uYxlms693/LHo4995QH2IcFLL6zgA/0tz+Dz6CFxSkX90KdTRNMD2QzeHAAxNprBwFijEqvxZX8aTxMOIrdEtiOBz4HXLUkW7gtMVsYI/0wzWC4UP7yNP8ZGtgNK04lwOd57AEDutOAQzVLBYFgBj7YQLBpzrD4+9Da5G/7yj/q3xqHOKPtWzXEvBRrK1exklJczV6KNZtyTMx2tVb9tCbwOT+yyy/RukeUI+nJSWOBdNu17gmGa+r09HRnLEQ+gNk5uLMnqw3YcqGh7lsEu6GZAajzCoQzAszw0vceog+ingX+yOYxF/en8K0DIin1A/GgQNSlmDttQDj06kEzSLTORXYgN6/uoS9+FezPqR4kf8vNP61xm0AdAXfU7GivGgpjn5MVMj6k4ZwaVutqrZlG1YTIjTBNDBuiz/byp2vbm4Z5vMXWtOXV/GfbVV+S1oH6DGlsuk7z0zVErJbYNC9dA5/vyNQ+ag2MgroUp8QpHJ8FjmOMIgJiLxB1L26Joy0M5Ui24r7dD4T3DqiOCm1/USc+JVWg5zqGdeYX904qYXnwWg5RS0xnK7Nw4UtkhGWPskssRuuj0oK1FbPlhzjLVtzRWSxfdSS239Kl2JJtCwfinBD1Vvydfs0HfL6IYVrf2deI2sAImBmG+DIDrOMrFgjcWs5eDexN7c5T33kSbNe3PCjHwtwOcW95eU3t5ZNo7bLNwNlcnY2/PeF6BMQzVYtS/5LcX7LlMb7vZ6DEK8RnVPL1V3h/hl/cs2cIdP1olg4SEFAh6rCpfChfUnF3mw0LWMxhvi1QxaVSiwdqrqF2uKaOZrbGoa0mLONgaTPcmk5r12KG2zsAoX8mg4f9uYYxWotvk9HYsH9eWM9Vz6V+S/aSrZR71JbWAcL3DlCFhbqvmrTDob5qsgPup1Jg3DOCcVhnPQTo7xG2c4DwPpzVd4prZz21vWFtfUuv9TvCv4WxVv9JPr+4Z0+j98ECGULfFo7ll6r1zpBiHMlNcWwN8/kMH+Z2i69paPuv0Wr5PXbo603Y0J+jvLeKPce8f5jzAPN9Hn/1Xn1L7qib1wS6f9SBHCbsgW6skHjwI+USaEaDKTbFaAEAVmeFdb/VgLY4i/9G3ct9iYOn29IZge52YZ4DrJ6/7gKDE9J5U2jZJaltxFqYkhYsxaXSkpPGAOk2rA1Pm3StfSoQcxWT2t+4vuTi/jai1K+k9YFCPBCleKj70viWemsxwOaXCRBKQtRhs/IBbGKupBddwMcO0/pj3FiscbCRuukGhsyrHiWbBQsBe/MKUENNpb5KNhUFpB4ntX7TRhWTS+pvXcOSA+G25u+Ng6kuTOu9eLU8zSIxPxyrlWIJM9/LdpbAsd5H9XXlzOq5Vg+ewYd6fIrAuzixZ2taPAJDft+EZZLim62mS7ElWy2/ZK/lyy7Jc2A8B3mNK/aXXNyvGGSq8bwVHDss6QFM16VJYV5L8RKLBWy50K1xi8SdBqtnegsGYu+t8Wt4wkhlLbbVB7G/1vhviKtxCIQfCfmfMidQbAUIvQJF/94ZYIm3F6vYWMUIhHmO1lK+JC2jvcRsEGvZvkcDxXDDN10KWvNZPJTxzZ9iwHqs5ZypgfDcgDPLrGLDfbVXGzvghDEzAeH5HGjl1FS4rj97d4AwE0QdNid9wPTfusN2PZjiay1pDpNazBPtl1zcYZvkJ5Kz1pMe9pq/xwdsfiGoHtADO4tV/sxQ2MCE3xJfgOgyAWFuoDkP2mNroKXZZJPUclrtQJipNf6b4kr8Ae8cMeu6NFsWsmvbitsalzYBx7gHwllWbZOR+CmW1qohDbEuoG1VLL4a8OeAbQzDgfVYWPf/lXvUH81l8qjGvJnDDNhzlc7BYDqnMK3zuNpemJKaP7dDf40co3UPhO8kxa/1CCjkExs2hQ9gM6aQdrtp8+K+Rs7t3Q9sAFigrc0O2/80twA8aFA/sOyzBRba8oDhB1l9t/TYEyNMSU9OS+wZmC11IfIOtIRfGtPDSU/spUP8KwZzfmG+/xdWVHtmgyW+4Zi2YrCMNd8Rndc5gqVcoOk7QnUlyqkJUHP9rH2Ls1ZiYOJWmBLLTddmc93OgPiTlDJSe8l/1Jbiw/SMU1wo29OYtTVM+Wk9y4HJb7azddpHuk7rAk3fTWmO1oDUa2Tz4g79A9VIfQ0rD2r0CJdHciH+g4kwcumlB/rPUK2Gekl9+T71ra2B8ILDXK/l/KJvL79XcqUeJVs1FSOxOMCWQae+YCh8tMTkaTCvI/8eHOXtEVjWb8VRnzDlw7TewgDCO1aKE67ZAVv+l9o/xsICqGKn4a14ipOkud+wBmZjaEbJzPhvA/PYf+ZXqdpso4eA53Gl2SVbsyrGpBQL89lgvi/ltNhgwgHC+wtR5/nqL7cBwSQfMMuHuA8BP/DxubiLjB+Yd+iIwFC8HOzIM8lz4z6v8Oy9epZsddkSk2JA/blB3ZdibK1hDM5WnSf6e5/HkRnSWuk6x6z5ZDfJc0buYf95UH/qxbTWZ4tqSSD2DYQfyhF1hSsc01qfJcBZ0K/BBcKzA17T855G7TxJS/Zg9ORA/MutPAfO43ltLiA857yffA98TGt4n6CBC6Cpx7WSwJp7l088SHYl35D0ubjDeDLyeUSMSe7z/ZIB2PdMxHGKBvtwoJyX46e1Rq3TGrY2Xaqx5ivFj7BdXVP1JCN6Pxvjij57akD5LOc8AOGHBchdn31P3U/S3wLqmFD3/aXO/tTqyy6ZBe/YbGL8w1ScyT/TbgXT/MLcDVRIhAm74G4ywXGMpkI3BcF3zzeKVp1NyRZeS8wWxlX+u3t9Un31IrmK+711Phf3vQAteSJCYrHw/V8S6bw29x4NfVzldSHmQ9RpD4pNJfXZGggXGdtfpYFZKfWZGoDQF/AxK0byMZy8gKn2yaVm8FfNeLROnq+9ZDbMTRuIzw6iLrUBfM4YxLXiAKldAmNyxaMkbQIidm5PY9bWypMoBgiza10Siyv5tmzAVsjmvzJzpP5m8ZsDYJufkS3Cer23cA3rc4zkLOUkXY+ssYUF4+a9Y4at+Xr9mkHSm5fHwzhec+xR+9Mv7imRwOqPwaihRuEATVCaUZIHl2x5TMseYh8QdUvOnpi1fuHc2qV+gXBeYKlL8bIBUl8va89q1PCwn0uIuWmfsLSN6rUHB2IflgPzvdlLGtpjS/mywRIj5UkxqcA8Hqa98iQWD4R3xvatOsVQTr6XLRWIdSDq1NeyBhZhsLQtgnYa4DzsnS2tpsF9/ebPHu7rZZWkghP296q5TQrQC5NiIdbTOg2AaE9tR9aGD4T3GzgCt8iFsXiLAplB85hkrs9W/s9mY2GxcO0cG22d5j714p6SCd9LKBBeptOe0h8w8Pc57o89mx5EIMwJFNOEKSk6TzCqliSF1l5iNq1NzFbWz7dCmfczOwfCMx9VAwhQeiZhMfhjLy4wdM6tsYBFiHqXLBx/BpjiSzEl21/a5h/lSdJA4BIugLTsYp33tQhoMIzAaCgzPORo36X8kk2N53ZYfy7KebIAp5zfnCfjALDlcK2akiPApXyIPQOncHWk355czSZRDiD1E3LqxR149aF4ygnQwZT09gMsUoQjWTgGGGBZz2DPqAl0na+1HuQzsZ6frtXvVT0CXaXUG8QcrbuSG4J7MS0eYk8NJU4PAYrn13rNG5Bdktv37ktYQBNcKbcpcSMI2upDW5zKqVeJ1nsE2mv9t6fAjTkQZzvCz43tDy0NhPcRKOJCtAOrccXkTqOeh0RpEOtpvUeAYhqU7cXgm4zGQa08cPqzqNW+0z67uG+RJkz0XAAAEABJREFUdGejV9QGdpc5kzsgHM7dzf1L3OoR4v+V/FbcP7jqv4famm84RzUwg4D5PnWqt5IoBmKe/Nq3iuIlrfEj4oAhZ2JEL70YEHu/mrPePq+KBxalxI3EHOnabMDnDABm3tTCkqSBwAcrtdfWQM011J73ORT8wWAwhl/jz3Q6MsQaQNezTzF+bQ0UR4b421l0Nhj1fFJRCuDPRUT8oGyN/Lm469AAW/E/5RcnrQPD/MWFyGUPhtXak6PcvXnKhXn/W1jml5YIQwLluSHaFXOGAOFLDpjBAx87xPUsINmkcyTmsJTPJBiSDyDZnbuEZa1aX+d20oeuHvMMWM6SxpRyUn9pDUtMw4Glr4Rxhw3KvVnvaU9AONNmA2y5qWt4eWIpzmLkk9jedMlmvh4N6/P01IF1rJ6+3hgL8+91mwG+j5eWc6EYifFwpa7VLdnh+55PyjV893zprGesPxd3cCJzguF6TvQSw/G6MMcQbj5fut/yp7G2hqlGmg/RLtuaGM4VWn1YHWB28Untts418DGlWGaE+ANZ8lnMKA1TL8KE+V62sRLRgCJv0Vv+BMqOf1bxJfm3nSlYz50FVzY17Er4rWYoz6sZgMA9sLtH4eTJsMQrxaV5QOgltWkNSDWL6ki2EhQjsTjoq2N5rs9lQM9IUquy5qvl9Nghfgev5QDFs7uW0+oDNkNzDvI9cFp/m839aADwusk/F/cjncP7Bj8y71pu+iJCOy+WB+05aR+WLxvsw1Buq8CyhnowacHpjW3BrMXAsl+Y29RPLV92mMfL9hSB5/W2xae4Ay75oQJUbiHqUbJw3GSAep97W9J8kjwfyrWApmdSwsxrtOyFI0ljgXQb1nlMMO78AMKMwE6Ed6TVOJNdMnIKIHBaw+TPn/vO6CGv8ZQ9EFrRzCbB8PcBrHL3F1L8I5yi40uMwKWTwLX19g435OK+t/i35QG7Xj7xAEgNl70vNrT1A21xa4Nt9Wh+02tYvT5Y9g9LW45b6gViXsmX5795D3HOp8wAsR+I2vqy5wBzu/mfqqHcr83T03cpB9j1PSUsSVo/36e+rTXEPiDqPB7ITYf3wGz2rf6B3TW3sLeAYX/tNWw4B3etpvnESSpwXy/W050amJ3HO3sZXTt9zvlatQCpS0T11woBr3oOQy7uW6SsEbblOxF7tTSw6l9z9vScxqbrNfzUZzlQ79di0ryttXIkW3HyA+HQw1zL1yprtWDCbcXbGwespkL0Q9R5MBC4yO1v3+fPB2gaSXkQY7VWkmmt7xL1ILmr/lZdoHiO1HMuJSyLyX1AbureC7s7aUAC7OsdYh5ErVY0g0Trb5XSfBA5AIrn6youYKpf6nNEH2fh7u0t7Qem+ffivTUP+LQO0/pj/LeAuu9fyM+qIRf3s9lLD/zZtdbwW/uA6cDBtC5hw+SHaV2KrdnW+oJ9mFYrxdZaYr4tDfXasPQJW7KFW/IrT1Lytdpg2VMpF9riSrl7bGtzyWeyB7s1B8bMrF5hDJZ6h4gFUcsmUR1pmNtl6xVhScp551qh3j8wu3ypR5O8K5jH5v6WPfAJUx1tYLJpP1qAMCNwCBqmfOv9EOBKsvAlCjGt9R6Bqe89+U/MgeVMR3l64pylnmA5eymu1QZzvKfzCPN+NScQ3nGte6V1XqAX+tHxl1zcRW4qPYzAPYSr31KfNXspVrbeeOW0So4NdL0AwKwUUMxXHYkFay2x/ZoGghsI2BC1jBDXgLYfacW2BIuHMo75LT7Va7407u61+sxFPQEfXrW/UoCmcuq7KXBgEBB4GQhZ/Z8/HVmjhAXLWYBS6MIGDOdhUeSfQc9Z8m/7SHVFf8DQ2WEcXj6/9iZDm+4Ag33zqe+tMq0xLXFbtbb8EOeEqGfxfxv1kMufuesPlLG7QE4Khr7exMVWK9CHuYX3Fv+QizssyRPpJjkZsue2rf2enC3Mkh+Ws5TiWmxn9JxjQuw3t1t/Nbv88kHM1z4XYMiPPhCgVS8skg/ZJECoBVEnIYeWwhaAaa1LApTMp9u2+tryn97gywq08gXT84ZpvTVuK36KsycnzS+tU0ytJXkctM+V59b2QHhP1/w135128SO5qgdY56m3D6A3pRqf8gDjcKsFEwdcVw9irXTepJXPEmLcx3DTAgjvFkz6plaGlwWGY7YA6tlLWmLfFDPk4l4jBlgcRIi2GknCyqUW+2S7Zij1J7uk5GuxAYswIPC8cKwYYDVnhgcEJCDYIepg7PzYmn3LXyoHlMzBBpOvhg1TTEi66MP6MV0qC8w4h2lfin+rTRxIWvuHyEMeD+SmxV51JEDgdhGQGYDM0r9VvTRLe0lq21oDoV+IWvmSUh5QMg+zAaGXFBBIt+G/oVB/kpnjwo1qS9ZKAmEWYC1slw/GY+5q5C8JKM4J0f4X0vxni9NmoCSwFxNIsstLIMwsbEk56r8Q89+B/wi7Jgdgd6Wqj1JizV6KPdN2tA/lS87s8enYQy7u6ZAQXxQgNTevoZ6nh2XSDPiAQOtZWu1AfUb518QwFAPbOLCMgbkN4t6wYb5vraW4kghXAmVciP/7u4op5e+xCQtiPYhaOLJLm8DkM5t0HifbWQLlHs6qNxIX6P7RK3EL/Titc6T1austLGArpHpRhZir2hIBwdIme6sYTikeInbJd63t3mprHKkzYHF2Abm+TmA+l7gx2TMsxO/sPbmlHIj9qaeS/6gNJvw9NZQjKfVRs6exLTFp/NG16klSHIgcyJb7ZDtLYKrbW6PUJ+zH663/1PjhF/cRg8K9DwbK9SHaS4epdW6IGK3xeRws84/0k+LDhL0XU3mppPhaA+HHUjHal6Tmk11SygFmZpj2tZxZQraBKT91Ccskte9dQ7lOCW9k3RL+ERu0z7G3Tjq/raXX8HI/7O8TCGd3rZ75VNdENphyU7v5pGWX3pJSHER8YJauWMnMeNEGCHwBF1Wcl4FyXSD0lUaLIxOzA7Z8tYblHDDZNPeeAaH/8r631p7+1nL29qE8iWGna9mAcLZg0rKvSY6xFtviA0IYRB022QfUfVno8C0saxsHsPT9V+gAxsYVSjzadMrFXQ9BcmRyWH8wR/G3eoP1+mv5eW+wH2utjnx5LdnWBOa9WD7M7YZhfttvaWD2xVWLh/mXPsS8WrzsgFT4m82wqHzkPUPMs/Dcb3bTqb+2tljTaZzZztJX1uqZAeY813JhitMsklqs7Lk/3yumR4BwRpVTw5JdopijIhwTmGrnuDB/J3K/9sKRzqVkL9nyvG/fA58Rgc9zN6M4ktj+LH20xtH80lww8SF8SSlupA2owgGL51MN/ufo6Rn4lxVVby5M+cqVRKT/Qt8w+f/L/gP7fBlM8xbq9ZpBDgbC/T1oBHhGH+pllOy+uKeHNm2mZk9jWtdA9YUAWmGGxkG9bm12s0M990iTUMe12iV8+aCcC2W74SjXxGw1DRNWmgPLiwoQnnmOleblvnwPzEzKNQNEX2pL1xZnGmK89oB6+4hsJoAtmzW056hH4FNbe0lzsYsCgc1K1rc0EGYqJckvMR/UYy2mR0MdD+iBCrHQn6NEzWiS7rU2Sf1mMw1UOYToU77Fj9DCMxmBdyYGRA7SGnf0rpppD1esgc0ysB2zBtIyV0vMWo2aD/p6h774vC5M+UB474A8rGt/FjelJq6spfrQzg2UY6/uWX0/XXZd3FMi03U6LJQfQhrTswY+LwnQk3pZLNT7grqvt8GUc4iX39RWwgMCfyVfzQYxR9iSWlxqb42zHIj9275FAy1hIcb6AYrzm9+0kqC/J+UdlbSHHAuYmWC+nzlv3gBFrkttbc0MhLQ0Dgj4EHUI+PeRxskESK2KciR5EGznpjmGAXz6S/22TuPMlmvgY7L4jyFZwBSXmD/LtdxP0I4FTHXPqtHSlmqXZC1X8Wv+M3xAOBMTdt8K6EvojAZCf2vclHxAqFTyBce/D4hx/7ZBbeWEoBM+gDAr0ISuPiUWDIR82x/VwCpEWns1sMM5GvMInnLheg466Do1VPNLeop0X9ytAMTLDTD0EPc0f1cscLi08XgYaAMAqD4fIGSP7AUiZgDOPlQHWPQD8Sxl4bMtMNvXNqqR+iDmmV0aos3iIO7ly222X9PKk6zFmG8tDmIfFvsWrZkkab/5PvX1ruEYL3Asv7ffNB4I5x2iTn3iCEhNn1gzKsbWqQZCbGpTrMRsQFjKBnEdDIM+YMJUjUGwzTBpTSDwAVHXQNKcWswv24FLx3/y81BvkjMI6cGFcc8Ept9a9SAZMR/s7xGmXPUDhHd5RF/fivG5uLcOCBOpwCcNpvXH+IMLHbx8bChzU4qVTZJjpHtY4sHSlubka9UwkU9r6VaB7Xo5JtRzYPpCqfUA9fw8J60NUx5Ma8XAtM8xWvdA8xcN0Aq7GQdLLM20mXhBACx7q5Vt7bk1rlZnyy58E8VqbdrW2h+RFAciR0A4P8AHWnGSjyFZwBSXmBcY5oNyvPmPaDiGXZuxpSdor606khZcj/kv/N8RpXxpDe18t3AIY/Gspnq1tXS+l21NFC9JY+CcXq1GXs/sZ2ggfFfk2Ff2YLXzmoC5Pj3CZPs4v2gBfGZtHav74t4KPDpOD1gyGvcuPKBYGth8iCkPWgNFrDUjTDkQ18Iq5QDFnoBS+McGkx+m9ScgW8CYGMHCHAuWe5hsQHFGYdWkxlct/gy7epCcgb0Dc5YCzPbpprdniFhbeRDj0lrpWvmS1FZaW4xpxWhton0uwOoZUq7lALacacVIZsZ/G2AV/1/YTAGz/RkbiDVqfa/VhJibxuzBWcsp+YDAJZCW7loLtyZdQI3B0N+r9acSWku3CvTX28JWDyaKhXKNNEZxEtmk16QlZi0/9wHhnOT2PXv1ZqJ8rVOt9R1ifQBd5S2vKykLhvWaEP0QdZb+s9uhF3eYyB3xUNOnAgx7gVLcs9dAtQTMfeJMUk3454ApD6b1P/dHbWFBzFUc0M2v8j7FDiyehpOPov4kZtdaApjpEq2aeSFg8dxKcXneVXugu1Stf2Axay84RIy0BkSbYQG2rOo0Pw2q2RUD67hHcoV/pwCHn436FweAlk0CU6xy86TcBiz6BPK03Xtggb8brJAIFKx1E7CrH2AGCvP9zNm4yZ9FPW2/ByjOu1ZbPolVBcISog6bAR9A6A0IaBB12Jz0kc61VkJxEotJ12Yr6da4Uq7b5gz0cDnk4q6CErUB8TBC1LKZT+sRMhpvRE9PxIDpGdT6g+2YWq7scCw/xbj6ufbUg/KcPRia9YjA2H+d6EgvLbmt3MD2XC311mLyXmD+PFO/1jD3l7AVl9uhnleKV77sEq1LAnXMUvxZtrUeR9RM8bWW9OIqJxXlA7MLk2wjBCZciOsRuG/DgLbZIcYBmyNCjNGztGCINttv6TS3FpvGpGvoq1XDr9khfuelNWuxo+wttRQjaakJhPeqJbYlprVuC9ZbY1o52Ly4C0iyRQTEg6g4mPVSme0AABAASURBVNZrufJJlNMqvfGtuGtxrb68N6A1tSkux29KagiC/j5rvcguUVlpidZb0hpXw7F86JvF8mq4ssMcE+JeuRDXijtTVEv4ML1b2udicbn9rn1LPxZjGsZzChHTauR8QPSndljaUr/WJbySTbFA+KEDtA1Si5UTCPFa3y3Wp+mz+gFm0C31YJ4zA/jbCGNL/sJO/2M9nF6oo4D1ZLojNYQqLywGf4zAhfm5SDG1luxt+0ju3pq9eXmPMPGR+3JsmGJz31l7aK+51v+aT73LL9H6rbJ5cd8aTATAdJnQXjkw2aD8QIDuHyboz1E/VwvQXRJY5QP4YBrPH0OykE+SmIYvYeolBQdWZ0hjbW29AmY6Xasm8OlVe0laWHtJaltb12Jll9Ry5ZPU/LIDUkFgWgdD8gF1XxK2e7nVp4AtBvjwK3uLWG5LbG9Mjp3vYdkvzG0Q9zBp9SEsE+0LMjNtxQKz+LdsSnOZTXptDnjWzKV+S7a1mVIf0P0+pPlH10AVAtjsLZ3d1hB/521fLZA5gJlF+anICRR7Upz8e0S5kjQXYh0gNa+uoT22BgTM5sv7quWNsAMzGJjvZ84HbqDc75UcihbVk2h9VKA8Uwl38+IOEazUnGwQ/Sm47NoDs4Mp2wgx/BFYozCu7glYtK4eJHJA9NtettECsUYNF9b9aR60x6Z5Wp81I8SehG+iehIgnG3ZtZcAUguBsj0NhO2YNH5tDeOw0jo2q+nUd+e6px+YXzSUK9nqHwjPuxYHkx+ohQX7Wj1gVkexkpB44wewWT3tU2sTJQKzuWQriXJkhxgPaLsp0Ba3CdQQYD02hD4iRP1KSs1AO28wxcK0LuG22tSXJI0HVs8KTO9wnpvi5GtgZgJW68yCD27W+oTYB8S51ku1ea0eUE0AwvxAiAHCPmySD8NKTI9ctvYJ5TnPHKq1t9Yeihf3WpHcDlTrKFZSDdjp6MXsjd/Z1iwN6rzMAg9s1uaCef212AMtLP4nw0pYMP8yynvJ9yWMNVuaD/O51/JgGQtlGxC+0IA1yFUfxFz1mwtE3yrATmdayyDMZvteDev9wtwP0x4IXNZqwvy81OJyu2bKbfkeCCaIOmz+fVh+rv+5i8piUycssc2veIntcw3z3DRWa0mec+Ue5v3ltWHpB1afdwtGHlPbAzXXIbt4lxwCuSk57Ttdp+3Aft6ECTFfa0mKXVsrTpL6geazAnxSc5yP498Cplgg1AD+ecepUh+ySVTFtNZr0honjJ5YxbcIjOempW4eo9kkspvWuibA7mfbgl+qC7FmyZfagHRbXUNbXPHiDjHZhoG4r1ZLHNAem6R9lqpp8jEmCyA8nMQUlsoJi+wD9l0EMpjVbVobWI3d61SNVEo4wIIboBTabVPtPAn4L7eV9mlcui7F7rUdxd2br7wSN7U5FC+p+VN7ipuu05ja2uJVS6K4kk32VhGOJI8v2RRj9bRWjETrLVGcciVbsfIrXqJ1LsKQ5PZSvOJkN8lzSnvltNhrcZarmrZe01s4a7kjfOpzrQf5UxlRswdDtXviW2KFKUlj1zhI40pr5UpKvrNto+uKF8PUWv1rL0nX2qcin+JTka0kyivZlWv2Woz5U90Tm+ZtrdN+arFbtYUhqeXn9rXY1LdVN8dN9ylOaj97rboS1ZE+MoMw1kT4Jb9qplKKOWpL8bUWnrRE65IUL+4WmA6jtcR8a6AW06OFJ0lz8n3qy9dpb6mvByPN612rvqQ3byte/UssTjVMzHamttqqWapTsytPUspJbcqXpLaetXIlPTmjY1W/ZdZSXeWW7LLJJ1yJ9j2i3DRee0lq24Ob5ufrHC+vl8bXfMKQpLGldS1G9lRquYrJfbWe8rievepI1nJqdWt24aVSwpa/ZB9hq/V1AHto6qj+DOdMLvcMbn215CpW0hK7NybF19pEeLaW1j6VHl7TWK0lwirhyp6KxZqtJcdiTecYZjctv8T2a7o1bg1jzSd8m1HrtdiRvrNr2Uwje17DKs0jW4us4ea+dK50ncel+/+pidSwd62CEuVLS7RuwW+JEdZesV725m/lnY1v9ffUOcrtnprW75Y+2tsW/pP94lViPYoLie1NK8bEbEe16kiO4qT56jHdX7HWDJK0VqmP3JbvLT/Hkr1kk10iHInWkjw23ysmlzQ/97XuS3VG4LbWHxlXmmUkfitWyl+6tvySzXwlrblM5O/NV84RUT2JMNI+tD9DSjVUX5LWK8XJL7u0xHJkk8iWivyS1Jau13xpnLAlqc3WWxjySyzedMkmX62OfHvE8KTTmraWlm8P9pU5e3uMecc7FY7JETRh9OTr+SheeZJ0L3suq3/jngfbXsC2LmnzW/FSzFW2J/Rw1aylOppfUvKlNj0zSWrL1/JLcnu+t5jWunn+G/ea1ebe6j+NS9fCSHNTX2o/ulYdyVGcPL8XU/GSHKdln+bVeFKMRHh5jOwS+VJRnCS3pfva2vDy/DxecSa5L98rLrfl+5aYPOcp+y2u7uyz1Ju4lrT2JQxJGt+Tn+bZOscze4tWbZOW+CMxqlPKL9nzmUoxsqVSwt5jU23JntyWHOs5j92qKb8kz8v3FiOtWrnf9ms+i7lbq0fN0dOHxZvuybVY5UpsP0ILz2QLT3FpjPbiIrWl6/+tOdPAfF3KUzGLS9dmq2lhmSjG1tLaj5SevvbWHVlDHJjs7aclb62GzaOYFizFtMQqRqL4bxDNYlxpnjVRnMRilGtraflym9mlU1Fsum9dC39vbmuNI3Hqby1ffkkeY7Z0ttSW2vPco/s1bPUg6a2hHJM8V/bUltZP12nMU9bWn7RJ3pvsua1ln/PSkmMxliu9t36KJZxUzPetuoUz4yPlQHkmuT3dj1yrnvDUT6q1Hi2qIRGuaasvW68oV2J5hmn7Fp3mt8SvxeypX8LrxVG8pIQl29aMW35hHBXVqMkadm2u7r9xV/EamOzyp43Ilu631mm8sEy28nr8wuyJ3xO7VUN+SYqd71PfWWvVlKzhp89E61q87JI1rG/3iR+bscZFGmOxua7F1Ox5fs9efZr05I2IVd0tHMVI1uLkl1iMeJLY3rRsEtuXdOpP16XY1JbWT+3CkKS2vWvhpCKctK58qS31yf40sX7Tvkb1XMJO67SsR2C01LEYzZ7Kf//9Z65DWpiHADqT13hLe1GcJIdXjMTspRjzteoUz3JSXK1LMRY7SquOYaVrs6kHSbq3tenUL1sJR3aTPN7sW3kWl+saXh535b40yxP7bOVkrffui/ta0bVCa3k1nx6ESS1mza5+JBZja2Ga7Qxt+FavVEMxEvkUJ9H6DrE+WmvX4mU3acW6Ou4Knq2GuOidT7kSy0vXZsv1njo5hu1VT2L7s7V6l9TqpL1oLclj0/zcr70kz9Fe9jRXtpJsxQhHkucqT5LbR+9LNWSTjK41Es/6kzbJ8WU3W4lj832rHjVzyuMTuVJ/EutNa8mo+YUrPOlcUnu6zuNG72u1SnbxkEraSyk+9WvdEqO4HlE/PfFXx1p/Z8zeO4t6kNTySr6SzfKbL+4iQfLfX2aq0/Wfa8gfwyyByScp+XKbBpeYXWuJ7VtxLP4MnfaQ9nZGrRLmHTVLfXyTbYtTPXPFSNK5U7vW8uUxso0Uwzdt2Fbf9mfrvL7tTW/VV5zJVqz5Fa+1dCqytUqNJ+G1YNTyW3JbYlr7aMG6Ikb9Smq1xJek5s/ta1h57Nl79S05WqdnphH10n5TvHRtMbJt9bfmz33aSwx/j1ZPyjOt9ZWyVlc+yd5+1rg5gpv2U8NZq53mP3195hzClhgHWudivh7dfHG3YgLX2rSttR8lZ2CWeruqTqm2bLUXQr63yxNne0pP6blbW+/td0+ecqwX07KddQ5z3LyW9hLFWT9aS8yer7XPRbmS3D5in/aR4vXU64m1GlZXWmL20VrYkjXcLf9a7hHfnrriOpUj9ZWrHiRat4rqK0eS55Rsecwd+7yvfK+eNJf0CBmJpX5G4wmzVYwr02leatM6FfUsSePz9VG/6uWYts99+V61c5vl3qmtJ2n1KMn7kU+S2hVnktqPrvM6a3iqL7+0RGtJCaP54i4AiQBLQLJLFHOmqIbkzBpHsMWNZAujJWYLo9c/quYonN7+j8br3EiO4vw/u2aCLEluI9HS3P/OGr1q8y4UPrgvwcikTN4ksTgcIPN3mEyz81PzHNGa4oy02zras4IofoWNWha+Bj5v45yy42tF7cyIA638M+NVf6R/OEBJVy4mVz+XV6oZ+X2tWn7yQMTpbam4qBaxwHNE5yjfxqX8Kf6U3XLO2quW1yi7rRPZrP+pfasu32uPbjioK9RyEK9Y9kDn1hUNPke2Eq+P4ww830nnXE/SrhidvX78Ft7fek7ViXio6+2RrfnDXaQpMRQRFPvWNdVjqp/WeMvDzOx5xX5WjRqemphUj8xRSMV8ip0+6YUVsB+FZg8fGOUjfxYPXL1QX+Sv0GP5qRGhVLeGI+JtsVFDaMmzsbYPu7cxdl8TY+Nb9nCDmhz6tnG1eTanZS9+X7eGg1ygWHGw/uc//5F5+2o19RaHA/Tmn57HHaX6S9l9T3B4W+kc5dTWi7gjvshmc2097ckBxMnm95xnAH4wwiWtlsPatK+tQ3wEy5/b19bJcVhf14e7Gpgtxgp7ck9fAA1a2bdAM4pyejkjrk+xMRPhU3qq6UPvhLUm3sdoZlq9v5aXODh8vs742edi8FsQ62H9NXvyidMqHdbGfjWoD3J1rLZcXKuvVLeVj/harcQJ5LWAvJp44gB9Crk8YkEupsZXw+Fj0FfDvSPGa6ut2Ztn+cVx0jysvhl79Rhxzejb8/szdXN1cj5yWwEfQIcABzZWgJ0V2D3nWRCv6rKCFv5UvLX7Oil+xUV+fB5RHDZqA/aj+PPh3sGE4I60m2ImwAyBMX3Nlkcs9DRNbk/eipwZWngHozzkA3qEj7UH4ujJVQ71PWp5lScuVuVGPvwWivU27AI+9qw5lGJq9OT4a3wlDTUcPka6Wb2PepHdx808q57WEjdxAK2l2B5/xEu9Wi5iQSk+qlPKkb+GX7Ez1xHNM3W0cPXOil6BavXyKD9a4aSGRxQrGznaj67UhcNyyobdQz4b72NGzile1S1xp/KxWw7O4rJ22WpWnwcniHKx+/gormQb+nAvkb/Vz3Ct9tpB+zzLceq+trcT9Z80b6tlZKbwjOTrnuDRvnYlx9aO9sTk+Eq+1nwbb/fUsWe0AuzA+jgDbALnGljOmnjF9OYp365o5jyTE74cVDMXs8L3VN0VvVjOlX21cve+I+oA9cUe6PyGdaR3318vl+dhhjku/EB57IHOrOQD9r2wnOLCBiwnZ2BtK/a+hjS11IpyPK/OWlv4iSUvVQcfIA4QpzN7bD3Y/uE+IjbX4CreXM3Ix6WAyOdttXE+b+b5KQ019/WUtpH50lerbnJ6a1JLgMPuOfcCHpvrz9YbOw7QAAAQAElEQVS3Yz+7vvi0cgdAvbAHOqdW5Xs/dvItfEzPGb6evDfl0COo1cysa2NtnK/hefzZ5s7aew2et+T38TvOzAUsrDVEPXtmPb3Waihxe78/20HlfDauZg8XqIldHWN12D11mTNgbxHZrH/GnhoArkgXdgtigGx2L1vtuv3DvVZYa9zIEFpr3fixCeixj7H8zG7lbY3/WfFvC3y8Q9a/PeWTzYGjnPHrl80hvjaP2BRSHNSySOU/aUc7Gns0kAvIByUOYkEuzvvhBakcfCDywwUi36fZ6BNEfaXmE8WebKMPUNKYmgN55AucawEnebXxN+7nBJgh+On5x5Lz/RNR/qfn8GfLkPPZuLfu6Q9Y/fYN2z0xxGJj5bwCcAPPHdWN4nxey3n7h/vsBlqa7Y69iVMmwIMGJTLeCCjFWX8Nr41n31qDnBRUX2sqLrKjA0S+WltP3VruKI56IPI9ZSvpwQ+kz+6x+TM2D+4JePuuc29tegO7dKbqzNAAB4hqYAeR72220l3jF97UG/cDZmqGT2AmKW58xKX81/7zfxBaOS+4LWrmr3gby73aM/vIhj0HuHP+ko/8XF38JY4a//YP9xpRJ8Tkhn+Cvh4NPBqhJ783p7YmMwetdeBXjt3LpjXnU0xuJV9QnD9jb+0BDvJaoTq9+TX1VnLX1C/FoA/YOH+Wj3kB/AC7X7GlQG7Kl7LbHGL8Gdsq0JugGpy1n73CDVK8OV8qJ2eHD+Ricr6dd2F11Ghu0VbD52Na+K32GfsVtT0n/Vq06CavJX4kVrW8/hHO1lxpYAWt+bPie2fQmxfpHuUq5Zf8kabIdj/co6n8z7bqAbfytsb/T/qP/8IBrKN0trGj+9xjxSf01PF95Dio0xLvucgX8KW4rN3uyUmBOItUXGS3miL/Sps0r6yR4071jq4oL7JjgyeKx4YPsE8BDiA/ewEb+YB9CviBzUvFWrviWa09ta+NS+VHdnGiP+fHp1j2rUjxt/IoXnxaZV+1lnpHB5hd33OWdMyu7/m8Hu/vOcMJbC5n4G32HO13zMfX8DoTuiLza230LNQ04WdGTmTDvgPUBjtq2RrHfrgzjBrQjI/DNgoek+Wghj337Hs4vI6euqkcq2dlnag+9UDka7GJQ2sptzauxGNnl4sdqUcNkOOXrzZO8TWr1W73Nbm7Y7w+f+7V08rDPQDqteaSYyEea9M+5UvZlaeVOKDz7nVmbcvVM/OenN3zGqln52N5sANsrAJnC+z2XLsnD9TGt8SVeEfudCS3tgfp31GrpAkNQHF2j82fsZ2EJ/VRG+g+S3OpjSvxHPPhTkMWJeHyk6O9VmxA5xNXLrtHF32BllxqCT6vlcvn/6ow+BpoKaX5HBvvfeLT6v3KTdnlr11n8UT16AFEvpytJyfHpx4tr/asHjmuXT40UUsr+xbYPPagNp9YgRz2zJAVYJuJiBMboC6YWa/ERV1ifF3OAJ9Hyu7j/Fm1rN1yRX4be+q+V3eUF9nUdzSrVLyNVf4JK3pT2mTPxZR6ILcU0+u3+jyHras4G2P91j5rb/mpD2Zxj/CgA3gOq9f7Rs9RvRRni44W3lS9Rz/caUBICSzZGZhHKafWD29tbCmOPksxs/21NWvjSvrgiUCeZqkVWw65uBqfdORq9PjgTeWhS0jFRPZcDr4oZ6WNHlN1U/aVelq4S/pSfnpWHR+DT1CMXfHZs/K1Wl9p77lK8aP+mfXoF7Rooj5oyXlrbK7P1rnlZiAuVmBj0YBNsD5s9jy6hw9QE8Cnlf0o4IbDc8qOj733Y38KaEETSGmIfOSl4mfZfV3OYBb/CE+kI7KN1PC5Ef/IPSgXXvaCr1tz3vrhLqFaJZBGIsjvVxvrfZzl93XwtUJcrK25K+LRAUa4yQcjHFFuibPkjzh7bLYOb0Ac1i5baSXfIhXfwx1xpWphj+JX2Gb1skLbak7bOzMHqml9srFit3HYIhADIp9scGnPGsVjA/gBOYA9YJ8DMQJx2s9a0SbUchJfG5uKm8GR4h61r9ame9Rq9WKjPmBvfX5f8vt4f6aGt8EJsLNGMfh6MJNL9Vdwwg0v/bOvgWLJq4lfGbNLA3U86AsbawFL3aMauE+ASK3sPagDvN2et3y4IwLYwuwRD9hHwBchio1s5GKPamPfCWmhpt1zng36BREvta2PM3HWxnkmVGMmZ4nL1qQ3UMqJ/JYn8mOriSGuBnABYrX6PeenwTxBqw5yQGvezHg714gXfcD6Sjn4yQE2z+6JAdYW7W2M3SsWG9C5dSVXaM1dGc/sQK4GfpCKwWeRipNdsTo/sXIXM+rmePCB1jrkgJo8ZkmcVvYRavmi3BJ3lEO9ljziI55RWw9vi+5RfaX81Vo8P/MCJV27/GgBs+rBBeCzvcuGPYWlH+6IAb44woC3rzirDjpAVCNlj2JPttEHoGeQ0up9nEEqPrJTx4M4eDywPwGrw9ZHtz2zxxYBHzystRDPr9qEL4prneXs0XA3cFod7AF2wN4DewnklGJm+NXDDK4TOegvhVa9lifK5c5A5JthU/0U18raqZqr7PQCevlLs4K3lt9zKQ87PLMBL5jNewof8wNP9PhEzd1zZ7bUpFegPWuEJR/uFAa2IMIEa9+xp67qoEuQjRUbq0fK7uNqz1ZLbU5vXKlWye/rMgvB+0pn8myMP1vfir3t1e5VC5sgm9acVnIUZ9eUvYfL8s7co8WihZv+QEuOjaWuPe/c29rqARuYoSPHgw+oDnugs1Z0AZ3tmrLbmKf2US9PafF10ebhY2afZ9yV1YR+e67ZkwOIZQXsRwEP8DyjPcMJPC9n7IA9UC1rw54C8bWxKQ7ygfypvfXbGNlTq2K1Ks6fZd+5Mr8d9VQn1bP8O7SsqkFvQPx2j40evQ07mPrhThEAsUBxoPNTKxqA6vu9zl6/4mesqjGDK+KAH0S+ERszASMcK3SN6MnlWq25vm2c5fN2OAAxKZ/8xAAfh+1T8GRvqs28tWeu7AH7EcABIg5qym73sr19/cSeVt5J6p2Uavo5+7PN9z5qAhvTsodPGOGJasJnkYuxPuVYm/Zo9XviZWtZ4QLkA/bks2cFdo8fYJ+F2XyzdI3yqC/mB+CTjf0ngj5BrreUv+PDPV3GF/HndOY5Hq/Zn89RukdJzY+HGYEWRa3xETfaLKIYbMSwArvnnMIMfSnuyL6iXqlXalpEulbZqGu50WphfW/c00uk2/cdxYzYqAtGOHpyn6jZo9PmrL4LW8vve2uTByyfP0d34WNsfsve8qgOK8jxlPy53B5fpBMedAD2o7A12IMcZ21deIQcX8pHHZDyn2j3/Ub6FcN6Yg87NXV/uDNY4MUyVMH77nn/BKI7qlUxkltbY2ac18sZ2Bq8TXtO7X2e4sgXZEutcAD52Quy1XIpvmZVDbhr4h+JMUXRa46/t5Htt2PCP5gL6KVCm0Utj2qyAjhYQS1HLg6+nH+Gz9fgDGZw7+Z4q+7SnPx78ucov2UWNXy+Rk+O5xg9o0Ho4RrJVb2WOZNDTVaLEodySnGW86S9100/4CSNI1roD+Q4Sv02f7hTEEAMcsVP9KEZnKhthabVvab4eSMr+rGcUW3qCvgFm4ffnmv3cNXEwg9qYmfH2Lp2P7vODr4V+uEEM/XD51HDX/uearhmx9CP5bRnu7cxd183gZ33XlurNk4dEg903rXy9gRq5oA+YGPIteeVe197Za1P4d55P2+eWfOHO48R1DTNJYCa2BvzrgnwBkBKdc6Xyumx+zqcBd4eaOWNcuBs5UnFz+TyNTx31IvPOfm8Qr+fke2fesDa/D6X72N3nNELVGtUn+USJ6u3+zMxF/kJjN5Njr3nPnpyIg0r+7L1qAOw1Wj3McolfweoB1TL7mUrrbtySjpW+6O76ul9tc4Z/KN9NX+4zxD9uRzv6Mz/QFpVjz66qN6IJvQIEbe3EettufOseHhArtYM344aM3TWcoy8DV8jN5uWOvBY+DqcW/iIbwX8wOahyZ5H9p7bcuV8Nu7uf/3iToRfC/9DjVb6nhxbg3zAewDWl9oTJyiGs/Y1KzWJK+UpjtgngQ6wU8PueiO9le5xhPu03NS9YBdKmpd+uNeKKIm8/nkT4AfCvXhG7N4WnaPcKK7FptqsoCU3FyutcAq5+ChGHLk864ODs81jD7DvAvWEXTVX1mGuHrPqwQsX82KdCbhBE2dFsOdEO6hITYbACRQwyieeu543AXvPM9WleLELqjf6vmrzFUd91X7bqh526mZews661HqiX+q+BT8+3J+6qLcMLNLJzCJ7j81y2X0PVyon4o1+KNZm9yneXru4WUEvT5RXy1c7k6hGZIv4orhe22r+Xl1vzLNvhD1o7YMcoTX3ifjS+6EXYsAT+lbXpD9AndN63KFHvdP/KLze0nm0Hvmq0dJHSyw1doJ+QG3NmtharlTcrnn5XnbVTfX9BvuPD3eGBt4g/hSNs+fFQwb0p5X9DKAVeC7qAG8nFnj77POOGinNqb5T8dd+J5CbAG9ZII496wzwVsEMrhyHrWH3uZw3+07pUTq0nj7Tks6SX/21/EbgVDx7cbx5be1H8bt6XjXnVby75vJUnR8f7k8J2Vn35Mey+gfpe+cMSvOviclzPOdlpoJVQU/A2qI46y/tySfGr9hmAn6vfSb/5RqfAPfDPY0z5Rlm1EBrvsrneGfMa/U0chq5K7Bawwg/+sAIh88Vn52N3fv4t53pBaR04xNSMb12Zgt681vzqAV8Hv152z3/nMBXfrgzhujRYD8BPF5wgpZP1RDd/+yZez5qCjPmCj98M7jeyEHv4FTt3M9sbXB6zK5xNN+gOGbnKbABb+fM+wLsTwFawQl60AGkxe5lm7Wu5J6l8XQe3nKElO5dM6cOSOm49r8n8JUf7jwQ8PcozjuhEcxUZvn4AXvuyEaMzeP8adjRHzVAaXbcQQql3Os/fwK625lK4ZzJ9wlc+q351feWml3K7vNnntEKZnLu4EIzoBarB/YRpO4CuzDC/w25zKnUJzEe5HCfrCuwkjul9yk7s51R+ys/3GcM7lM5cj+inO9N8/A/nt19peqhC7TMEq7WnBb+WbFoBBEfPUT2WluKtzZ/Z5zVyh7srB/VOkFDpGuGTW9La8RZ8uX8Ed+1/ZxAzwx5lwKM7FkBe8D+JFxNv34xA5C6F+vreRcp3m+y3w/3F962ffi98iOOnh9RxNOraXce/YLddX/W+8eCFuEfy/f8k76/p9t/OqVn8M8p/c9VvzF4Qbry9dz5rHkDpXdfmnuUT46wRnWZNdJVzlobgSbmsrbKH3bqgT+Wv3c539+R95SawP1wT03mYPvow7c/YriEnpbJ7cl7MgfN4EkNpdroAzbOn+VL2eX3q71/71t1RiPI8Zf8udwnesrpSfnUo9ZUnLXXxNbEWM5v2I++idfN9PBLHZ2nz+cs+Na5e+DtOuMTrE37T1s1J1Z6syv7EsiZCdWzyfDNPAAACFhJREFUnNyHPX/afmZ/98P9oNfBxQoHybpSHpyA/sCxzpShd8Y6kzfHtbNWTsfTvpG7ZIYWT/dyYn3mK1h9zM2ea/bw1MTdmPdOgHcB6IAVsAfsAftPgd601lP6Ok3PqrnMeE8rP9xX9b2dl0GD1YV5uMKKWvQAxE0t7e/6PRMo3TtvxGLnZEraclrQnPO/1Udfwowe4JrB8xYO+gVv0ItO8AatPRr5fYOeXJ/DnAQ4I/ic2rN4a+Nv3J3Azgl89If7rB8ffxB2XkquFj3l/Cmfzzupp5Tma183Ad2/VlXy7wQ7NoHzXrRVQ2dbxvnR/o7OV3yWQuYnPKWMdwlm1YcLiM/uZXvzyn1F+ulTsP7IZv12T6w9R3vqW/gcziDKvbY7AT+B2W/loz/c+eExwNlDg3M36AGop1x94jxsfA2Hjb/7dROw97SuSszc8w7QG7OVrbX1auPKFT8ngpkA39HIfXiuN52ZhQf6sbGm8NS8Srqklzigs11T2mXXanPevGcOAn2k+lMMK3EhBo0ruQel3fQPngBv3kKtfvSHO03qB0fznN8GdAN0qxf2KSg25a/hSOVe+7wJcE/AMnIG1ub3+IG37zw/Xb/U6+n6Svpz/p7fL/OwyPGf7qN/EOlM2RXLDNizAvY7UdJX0qJ8q5297KV8+ckBOr9hpccUWvXDU8qpnU9tXKlej1+1WS16uG7OeRPgTr0qbODjP9xpvPRDZRDE5VDiyOUGvmoTdYVSUk0fJY7rf34Cuketzyvar4A3v7/q+RX1JpiPcL7qq7B2AtyvUJPDGyCOFbBPoYU3xfEpdmbl8bbe0I9mrewv4gno7bPGEfusvfdFnvAVH+5cCQ1zaYCz4M/WnvIpZtW6qi4zWKX58s6dgN6AVs+esvu4Fec3vKMn57Ni5nD+7AlrGdwXKEeeHTHaA/kWdNs7U3JXI6VNPbTWV57W1vxPj9dctOb6JSbn192xglzsDF9Jz4wal6N/ArofrTVMxFrYnK/5cKdpDYEfkoBdkI3V2rTfsVIbndRiD9iPQpyjPDf/2QnoHrXOVrOKt0fnSVp69M/OYR7CbO5v5Jv1t3Xm7LjfWj4be2IvtX28NY75A6/f3gV+4GNWnm39qjpfFvTUfGa+g6/6cNf7tAPUPrpMfEB5q1erwe5H6qIfjHDc3PkT4E5AiVkxvAdAvGzsd4K6YGfNW+vXL+4drJwF9wpW1jiJe/U8d/WqPmbfnXh39fEpdTS32fdRM58natboOiGG2VicoGlEw1d+uDMwXaL2rBb47XnHXjX146embOy/BF/VZul+eQvg6aGUdK7SN1L3hLmNzoUemAGIuPCDyNdjow7oyV2Vgx4wkx8+AOfM+cGXQ00t6crxyNcSq5yadRVvTe23xzw5O2qDt8/w2/WX/k587Yc7D4PhCJyF3Q8fDVHtER3kAvHe9dwJnH5Pp+vL3az9beXiTvOhG5Rmjx/U6K+Ng4tYwP4pUB/01c9nMVtA1KoacPfiFE2aUW8f35Z3yr1929w/oV9+a0Kpn6/9cGdAdjj84ARrf2KPjp665Ak9+TfnuQlwbzXVebcWNTmtMWgB5Gll/xRO0LCyd+4z4l/ZN9wWUX1sxLDuBDXBqpp23ivrRPpb6rXERrVm2E7QMKOPy3En0DOB//73v7//r4o9uaM59u+U5/raD3cGccIfpdzloPHiTuCpCZzw+5jR+87fGLVAre5U7KrZwwtq9RHXGk9OL3bU2lGjt/8T83ij4ERtV9OdwMoJnPq34ms/3KML4Y8TWPkQPHekw8d823n3HZwy34q38K9UYsG/hg/fjPa640211miNf/KKR+dfo31HDemgFtD5rn8m4N8lcwJ/Iu7uTuB7JrDr7bfU+doPdz07hgU4a2U/E/whtKjhXqWlpvbTMbf3PzfALCL8ibi7UybAPVkt/Obt2e69z59t7KfvmRv49D7P6e9vJbw9gNWu2mO/uBO4E1g/gdq/g1//4e6vonZwPm/k/ETNEb03d+0E7HvgX55AFe1etm9Z7VxO7dlqtHuvF5+HjzntjN7ZmlZwztb46Xy6A/1t4Sx8eu+3vzuB0ybAb0+a9JvUWesRH+4S89TKcMCq+lyEQI0VteAE8F+8fwK8l6iLlD2Kvba/J7Dr98Ed7ar1d4frT/Q2q8pMrlmavpXH3sXKt7uS+1vv7vb9eRPQ71Gr7/DHhzs/LOADv+FM3x6z++YiwFt4Z+u8fPUT4J0I9VlfG1nVOL/vqsDBIO7NU1Bb8L43naPeWvXP4GiteePzE+BOhHzkmJffwBjDzb4TeGYCvF2wozq/xVSdfz/cEQMUaPeyferKgCw+tc9v7Yu3DL61/0/qm9/pm/rRu9P6Ju05rW+7h1wv17d/Auf+HvbP4la8E2idwO8P99SPKGVvLfK2eP6lJLxN+9X7ZwL+/frzn8i7+6YJ7HwH/B2JZosGIfL32sSptZenJi/VWym3N6/E+61+3bVdT52FvXv0nqrz6roT8BOw79XufdyO8/89LWBHk2+ucbXPncAJ7/0EDXOnupfN/su/t/LuO0Cz0Ks5l0c/wMdgE7xvxpmeWnha41u4vylWd8oa9Y3dIop5ymbfABpX6ljNv1L7t3Gfflf23T59N7//F/eciNOHmdN+fd89AftDYy+cMJX7uzrhFp7RwDtUZbuXrXWteEu/KWvjfgdP+oftz+4n0X8dDXcIWhsnR2jNXRHPWwAruMVJv+xZAfuLd02Ae7N4l/p1arMf7vywwLryl/lOYP0E7hteP+M3VuBfCKt0ww1S/LxJkPLX2nM1Io7W+IjD20p94Ac+757vBJ58F/wWwL2F2gmsjXvyLdR2dorG/wcAAP//tpITsAAAAAZJREFUAwA95hhvRloDkAAAAABJRU5ErkJggg==" id="91" name="Google Shape;91;p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png;base64,iVBORw0KGgoAAAANSUhEUgAAAu4AAAF3CAYAAAD6nM7cAAAQAElEQVR4Aeydi7rkKI6E+5/3f+fdE1BKYww22PiWqflKKdAlJIVxJl3TO/u///777/9cnIPaGfi/lf/Ucty+fp5WKHWXM+AMOAPOgDPgDDgDVQZ0cf+7Z/kfZ8AZcAb2MuB5zoAz4Aw4A86AM3AFA35xv4Llh9X4+8e4po624rb8TUU8yBlwBpwBZ8AZcAacAWegiQG/uDfR9H1BunRLvm8yn8gZcAacAWfAGXAGnIHvZMAv7vXn+pWe1st6a9xXknTiUM5rG7nAf7CUtmyPcgacAWfAGXAGvpMBv7h/53P1qZyBVzIA8bL+yuaLTbvRGXAGnAFnwBkYx4Bf3Mdx+TVIPX8r3BP7NQQdGAT8YrpG39Z5AtbS3ecMOAPOwPcx4BM5AwkDfnFPyPi1JZQvQVC21/jZumzV8n7ZDn0cP4krIPxrLOoJ4hrQ9lUC7+v5VQR7s86AM+AMOAPDGfCL+3BKnwuYXrChfmmxOCBc0IB8qMXechYON1QZgG1eq8kPcMA5/V9xliD2DoQz/gA6vQVnwBlwBpwBZ2CTAb+4b1L0HQEtlyHFSEoTw/YFR7mSUr7bvpuBNz13YPEwgKEXeCDUgKjDxj8yBnzrDDgDzoAz0MuAX9x7GXthfMulqiVGo8P2RURYJspxeQ8DQPUCC3XfGyaE7f6BplGAwBNMWokQ97Y2DWjp4gw4A86AMzCSgR/E8ov7lz90XaDzEWF+iWiJSTFgnp/68rWwTXKf75/HQOlZAeGSWutWOTXfFXaI/cFSqz5Eu9YtAjEemIUDgQdgZrcNlO3md+0MOAPOgDPgDBxlwC/uRxl8YX560UrXZ44CP3OpOZNGx/5jAOJZAsJF+s9U/QNUfS0OINQAWsJXY+A4xmoBdzoDzoAz4Ax8PQN+cf/iR3zVpXyLQvALS40jeD43OkeS2gxn2K+ud8YMJUxg8Q8CEG2leLf9KgM+tzPgDDgDZQb84l7m5SuswGwOoHppgMkHzPKObGAc1pE+PPc4A0+7TD+tn16GgfA+Wh5gS9fOgDPgDDgDzkCRgeaLezHbjY9nAAiXA2BorzAWb2hzLwODd3MJ5/Svi7nEHqfWEu3hnJrCdnEGnAFnwBlwBp7KgF/cn/pkHt6XXaDW2gS/XK3x8yYfEP4BsNRzy1n4l7dLCV9iyVpLbO/aGXAGnAFnwBn4FQb84v4rT9rndAZ2MgDszDwvDZ7X04hp4TvnGsGNYzgDkQH/dAZ+mwG/uP/28981vf9t5y7avjYJ7rlswj11z36Q8J1znc2b4zsDzoAz8AsM+MV9wFN2CGfg6QwA1X/VZav3p/2DGrDV8uv98P0zvv4h+QDOgDPgDNzAgF/cbyD9F0qCXzxan/OVF2Pw59L6XC6OW5QDf1YLUtzgDDgDzsCPM+AX9x8/AD7+vQxccWmH+QUQ5vs9DKjvVPZg7MmB473vqXtXDvzWvHfx7HWdge9gwKf4BQb84v4LT3ngjLqsDYT7eSi452IGhH91Bmh6BnruqTQlDQ6Ctl4Hl3U4Z8AZcAacAWfgMQz4xf0xj+I7G/Gp7mUAti+7sB1z9RTA5x8sIK6v7uEp9YCntOJ9OAPOgDPgDNzMgF/cb34Abyqvv3Ft6Rf8otHC05Ni4DnPDJ7Ty1OeEfw0J095DN6HM+AMOAO3M+AX99sfwbMb0GXdpKVT8AtGC09pDBD+djm1Xb3WM766ptdzBpwBZ8AZcAauYeB7qvjF/XuepU/ycgaAyyfQhV1yeeFKQbieg0orrzWDc/jah+eNOwPOgDOwwYBf3DcIcncfA7oESvqyfjP6iqnf9CzAL5xrZwKo/jczEH1AgACqsSHAP5wBZ8AZcAZeyYBf3F/52J7f9JsujM9n85wOn/SMgHOG/EJUiFwB4XIOVKeEuq+a5I43MeC9HmQA+LxHwEE0T3cGzmfAL+7nc/yzFXQxlPwsAQ8ZXM+gJE9oDwg/mk/o5U09AG9q13v9MgaA8N5C1G8dD1i0DkvbIsgNzsCNDIy/uN84jJcezwAc/xJLL43jO/weRPH0PdNsTwLHz9Z2FY9wBt7PAPCYizKwIBSWtkXQwwxQ7xnqvoeN4e38IAP/02XBJJ/f7Ht0juX79zIA/iV29tPTO3akBjD7YQeOwN2e6w2MYeDouRrThaOMZgAI7/toXOHBedjCf4IAT2jDe3AGdjHwP5gOsL7kU9mF+C9JOP+WrpyBDwPfdC6ePgtM7/bnATxo8XT+HkTVrlac3120PTKp9iyBoRd44PD8UMcAQr/A4ToNAMUQaKsNbXHFIm50Bk5kIPyrMkB4mU6s49AvZqD2o/HikYa0DgzBOQuk5bnBvTOoR5OzeHBcZ+AbGNB7UpsDCL/hQC1k1Q6E/NWgPyfw97n9B5ZxMLcBTTW3q8UIIC4Kn0CoBRS8dRP0xdeR3OMMjGMgXNwNDmg+3BBjLbek9UUjKfl+0uZDOwMVBoCK51zzk97PJ/VyLuvnozuX53N8R4WW5wqE33H1B0itCmzHCADa4hSbC9Rzoe7Lcdb2JW6ADxdrue5zBt7EwOzinjYO8cADqTmsYbIBmy+GXihJSPaPn2YA+On514YHNt+lWn7+fuX7Uh5QMt9qa+n71gYfUNxb+G0Get6Rntg1VmH7uwIofn8Ba9Cn+eCeuqcN5MDOwD8Gqhf3f/6ggOILGZz/PoB/q7rSl4hJPco9T2JAz+tJ/fxCL7D9LpV4sGdluhST2lrj0hxfP58Bf67Pf0Z5h0D4jQVyV3E/8hlvYUFbT3mjQJgpt4/cAyPhfgnLZ30xA00Xd5sPWH0RIfoBS6lqfVmkUg10x2MYAMLzh6jVGExr7dcEWHO7L2EACFwnpqal3qmmQA/6Ogb07CVfN9iPDQScMjHUcUvnBurxeYOl/DxmbQ/ttYQD7Pp+VG6vQKwFS92LtRYPEX8txn3OgBjourgroVUgHkKIeitPL77JVqz7n8EA8GkEWP0iBT6xxYUbnYE/BsDPyR8NTX/s+9J0U5IHPZIBPcO0MRj7HkDEg6jTWrbOe7C9aYvLtflN5/7Re5jPAPO96sHSJvtTBaZ+YVo/tV/v614GTru4HxlLXwCSIxieO4YB6PsSAcIFHuZ6TDe/hwKRx1+YHPiFMZtnzL8DtU+lGeiHAt88qp7tqP5HYuU9CTuV3L93D8x+O0o4QMnsNmfgpxi47OIOhJeyh90zvhx66v96rPEvHgApl5sYgO/mH757vtZjY++ctHJMa+3y/Qykzxv2vxMw5cK0FoNA9bdY9U0Um4t8uc32gC1P0VDHB8JMEPUpDfyBan7J3/I/01qPFmA0pOO1M/D4yMsu7sYE8HnBZAOkXB7GwJlfSg8b9TXtAJ93B5br1wySNQpklt/c1t452SW/yco7pgbCuzm6W9iPC+u5wNB2R59RIHAKUQ9t9iDY6FkPtuPpP8bA5Rf3lF8g3VbX0BZXBXDHYQb8i+owhfsBGjOB2Q8dxH1j+uVh8Oz+riTE368r2T6vFtAEDoR3tRR8x1kASq3MbHf0NWvgoo3mlOTlSrY8ZuQetp/JyHqO9R4Gbr24G00QDygQvsxgri3OtTPgDPQzAPF96s9szwDag/8ioS/+L+Vn/wCf78WfJeFFgwPVboHwLC0A5nuz5xpiHBBcEHXYNH6UwoBPP0ApJNiuvrSGojd+wJILWNquaBH4PKMr6nmN5zPwiIu7aAKkXB7AQO1LumZ/QMveQgMDQPgBgEk3pDWHQMTdSgC2QtxfYQAIz7Difo0Z4hww1xoAok3rtwrEGYDPCDCtP8Z/C6j7/oV8FLTHfpIuWMCxvp7y+wLH5hhJNTynl5FzOdYxBm68uB9r3LOdAWfgOANAuAgCHzCYr4EQ8wnIFsDMAoR44GMHFraP0xeBm5wGiJzldu2h7pP/CoF9PQDV9mDywbSuJjzEsXbpBIrPN28dyE2P2gNNc/Q0nfOW73uwrogFrijjNZyBVQb84r5Kz286ofzlBGX7b7L0fVMDnx9mmNY2KWDLj4al7eP8WwAfzL/t+D9fhAiRK4i6ZTRoj23Ba40BPqEwrT/GygLaYwUBffHKqQkQziJEncdBtMO2znNH7SHWvusCC8xGAT6cmQOw5SFtM0pLDoFdmAxt88PYuAtH9FIPZ8Av7g9/QHe1B4QvbKsP2NL1DzGQ/qCm6x+i4BWjwvPfT9jXI5TzgNl3VOlBQYwBFm4g5EPUi4AVAzDzwnw/c+7c3PW+QZwFoi61D3MfzPelnNR212xpD+m6dw18zk5vrsVDxLB9qsWPSWr3tTMgBvziLhZcqgxA/culmuSOr2EACLPoR0QLiPt8rb3L7zIAhIvMWQxAxIdJWy2YbDBfW8wZGqZaZ+GfgduCCWyGAbufOVDFt++aasDDHEDgAeY6bxP4mGBaf4yVhfiQVNxu/kEG/OL+yIfuTTkDz2IACD9O6gqmtfYuv8UAUB0Ylj7gc3aqie6YMQDM9k/eQF+vuoRKnjzTqN6AcPaBAAmEfdj4hzOwkwG/uO8kztOcgV9g4Fd+YL/yWQ4cCuKFA9hEBcLlBKLeTPAAZyBjwL93MkJ86wwkDPjFPSHDl86AM+AM/DoDEC/cMOlf58Tnb2Og5cINbILBdswmyIsDYHt+IPwD8tljOv7zGPCL+/OeiXfkDDyGAeAxvXgj6wzA8WcFxzHWu3TvtzMw6vL+7TxtzQfxXQTCBR0IKUDYh83fB/D36X9+iQG/uP/S0/6KWX0IZ8AZGM0AMLsMjMZ3PGcgZwDITV+9b/kHmpwAmHME873FQ9luftffxYBf3L/refo0zsDpDOgHSHJ6IS9wOgPAb17YT2f2twvo+0Hy2yzMpwfmhpN3QPHdhmiHSZ/cisMPZsAv7oMJdThn4FcY0A+z5FfmfcOcQFObQPFHvSnZg5yBCgPg56pCzelmmLgHivWgbgf8O6HIWt14l8cv7ncx73WdgRcyULqol2wvHO1nWgZ+ZtYnDervyfJpgJ/FJSvHLDDnFAgXcqAJGPjEQ1w3JXrQZQz4xf0yqr2QM3A2A/fh+6XkPu7zykBu+uyh7vsE+eIWBvQOSW4pPrgoEC5/g2Ed7iYGID5PmHRrKxBzWuM9bpsBv7hvc+QRzoAz8I8B4N9qrqBsn0f5zhn4XQbgJe/IxY8InJeLKR9SDgj/cAZRp6AQbcDHDIT4j8EXuxnwi/tu6jzRGfhNBiB+AcOkf5OJ504Ny2cDPLdh78wvNX4GXs0AEM4wsDoHrPtXk90ZGHjDxT006h/OgDPgDDgD/QwA4Qe1P9MzrmYAuLrkI+oBnzMKPKInb+IeBoBwFoB7GnhBVb+4v+AheYvOgDNwlAHPdwbGMaB/F91kHKojwe9c1nR+/IlHBoDiZR2IAf45Y8Av7jM6fOMMOAPOgDPgDNQZyC9c+b6e6Z7XM+ADDGEApgs5TOsSOKz7SznfbvOL+7c/YZ/PGXAGnAFnwBlwBh7FAPz2hRTa5wfC38g//Zgk1QAAEABJREFU6gHe2Ixf3G8kf0Bph3AGnAFnwBlwBi5nQP9Ng8nlxV9SUPy8pNVb2gS66gJ+gf9jzC/ufyT4H2fAGXAGfpcBn9wZ6GMgv5Dm+z60744WN5LvnvLa6WB5gYdog0lf29V11fzifh3XXskZcAZ+hAH9UEt+ZNyfHhP46fl9+DoDEM8GRF2P/ALPDSMA4W/ggWJ1IPiLzhcb/eL+4ofnrTsDzsAzGQBCY7q8S8LmAR/qxeQB7byyBYjPVs3DtNbexRnIGQA/IzknV++Br7rA+8X96hPk9a5iwOs4A49hQJflxzTzr5En9vSvtccr6L8IiG/JHcPdVfeOWb2mM1BjAOJ7C9RCXmH3i/srHpM36Qw4A87AcQaA8DdPEPVxxG9HGDPft12cgTHEPBhFz0zy4Ba9tQMMAJ/vwgMwt6T6xf0W2r2oM+AM/BoDfgn4tSdenveuc3BmXaA8rFudgRcwAIRL/GmtDgb2i/tgQh3OGfhmBs788f823uBdPwbfxr/Pcy4DQCgAUYfNF30Ar7rMfRH1t40C3Fa7p7Bf3HvY8lhn4DsY2D0FvOOLbfeAD070f2i65+GM4h0IF0Hg8kGAUHt0YWA05FfjjTpLX03SzcPB88+0X9xvPiRe3hlwBr6bAZh+CI7+cB/N/26mnzsdTGfguV32dubxvQzAe87BL3/XwLOfk1/ce988j3cGnAFnoJMBmH4IfvkHsZO2R4TD9Owe0ZA38VoG3vTuw2+fe3ju/F91cX/t2+yNOwPOwNczAMd+CIBT/nWHryfeB3QGHsTAmy7vD6Ltllbgmd+5fnG/5Th4UWfAGXgoA96WM+AMOAOnMuCX91PpHQ4O8QIPDMfeA+gX9z2seY4z4Aw4AzsYgGd88e9o3VOcAWegmQEP/FYGgNv/m0+/uH/r6fK5nAFn4JEMAI/sy5tyBpyB6xj4pb9116yS69g9vxIQLvDA+cWyCn5xzwj51q3P5Qw4A86AM+AMOAP3MQDXX/LumzZWTi/s6Tp6x39eUSPvGq59rn5xz5+A750BZ8AZcAZKDLjNGXAGBjEA1172BrW9gNFF2WThLBgUWzAPM8E9vAKfv4GHuNZQMK21HyF+cR/BomM4A86AM+AMOAPOgDOwwQCMv8htlDzNbZdw6JnptHYeBwx8egLCxf5jOLDwi/sB8jzVGXAGnAFnwBlwBpyBX2MgvbSvzQ7M3DDfz5w/sAEOX+D94v4DB8VHXGfAvc6AM/AeBuzC8J6OvVNn4LcZgHhZBX6biGR6IFzggcTatvSLextPHuUMOAPOgDNwMwN2aTddamfNV4ofZHMYZ+AnGfD37fhjB7ou8X5xP865IzgDzoAz4AycyIAuB5K0hPYlUUzJntoU49LGgPHWFu1R386An4czn/B/nws8lC/zwH9+cf/P/+MMOAPOgDPwNAbsgiDd0xssf/Ag2gxHmCZm+2b9S7N+83N82mwwf6+u7u9XzjVEnoFAsV/cAw3+4Qw4AyUG3OYMXM3A0R9j5atnaSD8DZb2Eoh7iFo2xUn/guyZFSaufoEjn3GdAeATsOc8fZJ9sZsBv7jvps4TnYHjDOiLr1eOV3UEZ+B5DNh7kHYGfC7eQHDBpIHgh7kOgcmHsJPtZwmEtfySsPGP0Qw43pcyAPH9uXu8X3t3/eJ+94nz+j/FgL5gUtkzvOXvyfWcZzOgZ/vsDsd3p5klJWTZJfKVtNnkzwWmSwVM6zRHayj7crw372Ga8c1z1HrXc5TU/G4fywDcf55++Xn/5sV97Bl2NGdglQF9wZisBrrzpxnQGfklAjSv5OjMwpAYjtYS2+capksHxDVEncd+0x4I/+3EN83ks9zHAHBf8b/KMNWHaf3n+vo/fnH/+kfsA97JwNoF4mhfZ2If7e0X8kfPCL/x46NzKxnNn+EBuy6oQIA4s7dQwD9OYQDi8zsF3EEfyQCw611/5DAdTfnFvYMsD3UGehmA+MUC9KZ6/AsY0CUvlyNtw3efE3F1hJ+13DOx1+q6734G4LXvzf3kndSBv48nEfsH6xf3PxL8jzNwNgP+JXY2w/fgg18YWpm/8x1QbUna69Y+jfX1sxnIn+Wzu/3+7ux5SEu+f+JrJ/SL+7V8P7+ad/gqBvxL8f7HBfPLuz+T+TMRH5K5dfwO5s8hrQAs/it1IA3x9UMZaDk74M/yoY/P2zqBAb+4n0CqQzoDzsBvMQCEiyFE/VvTL6eVRRcuidZPkrwn2wOXtqm6kkuLvrSYeDJ56Qg/07ae088Me9OgfnG/iXgv6ww4A87ANzKgH27J02aznoD/tJaoR4gXdtvLdrZYLYi1a/Usrub/dntp/pLt23n40fl87AoDfnGvEONmZ2AkA7D+A32klv+QHWHPc0cwoDNoMgJvL4Z6WMs1P8T3UXvJWs7dPvUnubsPr+8MOAPPYMAv7s94Dt7FGxjwHp0BZ2DGgC6Ukpnxpo31YVptaG2ivUR76bsF4j88tPZxVd+qI2nt64449WdyR32vWWcA+s51Hck9NQb84l5jxu3OwGAG4LwvNP2IDW7X4ZyBKgM6b5JqwI0OiO+Z+oO4ztuRL7fZHso55j+qlQ/n11CdXlnjpRfL43+XASD83/yIAUDKZSADfnEfSKZDOQNbDIB/iW1x5P5nM/D0y536k4hF01qvSWvcGsYZPrj2+wKurXcGZ475HAbAz9MZT+N///13BqxjOgPOQI0BIPxtBFALcfvFDOjiJrm47OvKOUeve2TdDQPh+6k7cXBCy1kDBld1OGfg+Qz437g//xl5h1/MABB+JCHqI6O2/NAdwV/NfbEz5U1ryYvHOaV1cSI5BdxBqwz8MucQvxOBIj9QtheD3egMfBEDfnH/oofpozybAf0Ir4m6Bz4Xee1d7mEgfU73dPCcquLiOd2c2wlwbgFHX2Wg5gR/LjVu3P57DPjF/feeuU98IQO69JhslbU404Bf4rdIq/iNw1yXwoGS+WMzjI/BF86AM3ArA7D+zt7anBd3Bk5mwC/uqwS70xk4xgDwuXxDXLci2oVRWjmwnW+xin+zaI4jUpvdMGv+Nbvlml6Ldd/7GADe1/QPdQz+fH7ocfuoKwz4xX2FHHc5A6MYsMue9F5M5UrgfT9g6rtH9nK0Nw/6OW2d57+9TT0gTzNCPzcPaP0rWgDnPn2Q4HykfPj6Nxnwi/tvPnef+iIGdPGRjCyX4sEzf8jUYyoj538bVsqDrd8yAzzzfL2FvxF9Ap//1m4E3jdgvO09GsG5YzgDxoBf3I0J187ACxnQD1jedsmWx4zcq14uI/HPwFK/KW6+T31nrFUvlzPqjMKE6fIIcW3YgC1fq+H9M5xFvp3Ts/CP4Kq3I/me6wy8kQG/uL/xqT2iZ2+ixoB+TExqMWfbS/XNtqa3+irlbuW80Q9c/recJW5leyp/EDlSf4CUizNwOgPgZ+10kr3Aoxnwi/ujH48390YG4Dk/LLr4mbRwqViLs7W0ifm+XWtemxEIl3jbX63Vi+Tqur31IPIEtKc+IBLe1e8dlMGzOILYD0R9Byde0xm4iwG/uN/FvNf9agbgvT8ouiRK9IBMa/1rotklNjfc+0zVy5pYn3dr9Xh3D15/HANw77mvTQLP7KvWr9vPY+DXkP3i/mtP3Oe9jAHwH5bLyD6xUHoRhec+U/WZy4m0VKGB8N9QANWYpzjg+T0+hatv6CN9P75hHp/hNxnwi/tvPnef+lQGHPzbGNAPvs0E77nsqe+a2DxnaNU8A/duzG+d625ez66v5yY5u47jOwNXMOAX9ytY9hpfz4B+FErypMHhPRfOJ/Fmvej52hoIf6ts+zdqzZPLqDmAUVCn4UBfj+JKzUinItsp4qDOgDPgDBQY8It7gRQ3OQNbDKQ/3Fpvxd/lh+ly8uQ+7+Knt644NFEu8PoLvOYwsdmkzeZ6nQFxVZP1zHO91tO5Vd6BDvE9hUm/o3Pv0hlYMtBzcV9mu8UZ+DEGnvxjCNOPEsS1+v2xR9Q87lFulC9RQUDK5R8Dxsu/7eMUXPO8xIPJlSSoptVL12Zz7Qw4A+9lwC/u73123vmFDOjHT3JhyWIpIPwNLyx1MeFxxu9rSOdC8m2TjZgJ+DZads8jPiW7AXYkQuT/qrqqI9nRqqc4A5cyoHOayqXFDxbzi/tBAj39uxmwF7s0JTC7RJdi9tpgjg1xvxfP88oM6PmWPb9tBXYRID4lSjat9ZME9s02agbxIhmF9yQcIHwnnt6TF3AGdjKgd0+SpgPp9vFrv7g//hF5g3cyAIQfIljqvC9YxsA+W469dw/sTfW8H2UApjOT/8C1UgIRQ/kQ1625T42DsXOImytmBcJ32BW1vIYz8GQGrnrnzubAL+5jGHYUZ+CxDACP7e0JjenLHJwjPQvgP/Eh0b5FFGti8dqX1ma7S8OznnPK00hO4FlzjpzNsZyBPQyc9a7t6eVojl/cjzLo+c6AM/B6Bp7xpf48GmH9Aui8HX9mZ3EI68/ueOeO4Aw8nwG9X5JSp8Ar/9sov7iXnqbbnIEvYwD4sol8nDMYSH/gYPvMwHbMGX3uwYTjvcJxjFLv4l1S8rnNGehi4EeD9f6UpEQH8MoLu83iF3djwrUz4Aw4Az/KAMx/yICvYgLGzQPjsHKSdfHIbb53BpyBOgN6ZyT1iO/z+MX9+57p0ybyfm5gIP8iy/c3tOQlH86AzgjQ/TdREHNgrjUuRJvW3yTAaePoOZwG7sDOwBcx0POuAOG7DXg9A35xf/0j9AGcgf/C/0Gh8+AM7GEA4v9BKoz7QUt/UNP1nv5iTt8nTLPAtO5DWY+Gc3BV9Q7OVNfFGXAGns+AX9yf/4y8Q2dgkwGoXyL8ErBJ388HQP38HCHnrrN3V90jXOW53zBDPpPvnYE7GIB/3293FD+hpl/cTyDVIZ2BOxnwH/w72X9XbfiuH7ScfThvvivesyM1juTmPN651xySO3vw2u9iAPj8azHAu5pv6Pa0i7tetFQaevEQZ+DXGBg+r965LVD4vi+yrZndv2QAzjkHLWdw2c14C4ydz+aSlozvuIy4txaMnb/c3XlWzS05r4Ijv50BWJ5xWNrePmfe/2kX97yQ750BZ+B8BqDtSwva4s7v2CvcwQB89/OHc+a76yKpupLyWfleK/D5m9PvndInO8IATGcEOAL1mtzTLu7A54UDXkOIN+oMvJ0B8Pft7c/wbf3/wqUS7n+vfoFnO/twP9/Wi2tn4EkMnHJxf9KA3osz8IsMwPSjB9NaXPzSj7/mdZkzAPPzMPf27+w8SUv6ETyjhwHnuIctj3UGJga+5d3xi/v0TH3lDAxlQF8SkqGgg8Ce2lcyni8fzoDOkORpbcLYfzBJ54PzsNM6W+sn8r7Vs/udgbMZ0HuxJqpvfq3fKqsXdxvQ9FuH9L6dgSsZyN8X7a+sf6QWPONicmQGz60zAN/7fIHwr2fWpx/jAapAQOgBoq4GDnC86XtlwLg7ITztmw0qcQIAABAASURBVBnQO5DKN8+azrZ6cU8DtTaCtHZxBpyBJQN6R5bW51mARVMQbcDn8rEIcoMz8MeAzjnwt/I/KQPiJd0Dp75LqleStAdfOwPfxEB63o/MJZwj+Xfmrl7cIX7p5A2+eeB8lqv3Xu97GVh7L9Z8VzAC7CoDhIvHrmRPehQDwLB+gP/uPtM2DHD5GQWs/EKLF0nuAC7rU/VLkvfke2fg6Qzk5/jp/V7R3+rF3RoAbOnaGXAGCgzoy6Vg/pjg/ncI2nrQLLl8BvHFExh4RA/AZRfRRwycNQFklvlW79DcEndA4A2Ihgs/1VMqF5b2Us5ANwM6q91JHQln43e00hXadHHvQvRgZ+DHGNh6+eH6H+jSI7A+Yd4PrO9LWG5zBnSeJHcyAfOze3UvQLiE1+pu8QMxH6Ku4ZxlV3+pnFXHcZ/IgPf0VgaaL+7AZ0aY1h+jL5yBH2RAP3prY8M73xVg9UKyNrP7nscA8Lymso6gr0foi8/KDd0C1fdl6zsibQRIt5ev1WsqlzfgBZ2BhAEgvFdAYvVl88VdVAGBRK1dnIHRDLwNTz9waz0Da273OQOvZgDGnu+t9yklC8bWTrGPrIHwGwlz3YMJ+3N76rTE6plIWmI9xhl4IwNvPN9dF/c3PhTv2RkYzYBedEkNF+IPb83vdmfgzQzo7JvcMQewVvbrfED4h4E7B7Pnbbq3F8uT7s31eGfgiQzceZb94v7EE+E9PZIBvaiSWnNw/w9sqTf1LCn5tmzAagis+1eT3fkaBvaen9EDwnTentLT6BlreMDtF3jrTdxLbJ9r+VJJ/WZPbb52BrYYALZCdvt1JufJ/4X/1SzZa6J482l9pXRf3NXolQ16LWfgTgZ03k3W+oDzvlTW6pZ8tX6h3iOs+4BwaYCoS3Xd9kwGgGGN6WylYEA4F6ntrDUwg4bn/E9Szho7eQNUOYe674y2dB4khq21xPZrujVuDcN9v8UAcNrAOo+pnFZoAHD3xR3OI27APA7hDFzOAJz/ThwdCso9Qtm+VQ8Ilwd90QFb4e7/MgYgPnM9f8naeEA4K4oBpLoF6nlb9buLvSQBCLzCpO9qXc9A0lu/lFOy9eJ6vDNwFQPAVaU+dbov7p9MXzgDX85Ayw8IXP/SbtEOU0/pDOk6xajZ05jaGmItiLoW5/Z3MwDT327DtNZUwOwCKZsEol3rEWdMOLkAuemSveaRXFJsXJFHIqU8putHNutN3c4A3PPO54MD4Xsvt1+x37y460XK5YrGvIYzcCcDOvNb9YGtkNv8EHuDqPN5bG96RKMQa43AcoznMQB8fqggroFFo8AnLnf2nDeo4+S4vn83Az3n4t2TevcjGABGwOzCAKrfb7sAdyStXtxrL1PN3l3fE5yBBzLQcr6BB3Zebgne02t5Are+jQG9Q5K9fcOzzyxw+4/3Xm6fnAeRV50dk7V+LSbXaznucwZ6GYB4LoHe1FPiVy/uQPhygqhP6cBBnYEHMaAfgK12gK2Q1/hh7CwwFq+FSI95HgNA+O3o7Qz684DeMo+Mb/nuWWtc+RLFwLs5gdg/RK2ZXJyBqxgAwvcXRH1V3dY6qxd3fQmkAnEIoBXf45yB1zCgs/6aZnc2Cv7u7qTO0zoYSN+ldL0GAX42xZVkjactn/IlW3FP84/qGXado6fR4f2sMDDqrKQlgM9lPbU/cb16cc8bFlmS3O57Z+DtDLSea+C2UVt7vK3Bf4XhPo7+teDqRgbsnEpLtloBwg/mVtwv+cWbpGdmoCf88bHwXfM8nvAXNQgM+c6AiAO8aPr//lu9uAOBHJjrV0341ma978sYaP2BBC7rqVQI7q1f6sltzoAY0Dtkon2rgJ/pNa7E6Zr/ah8Q7gRn1dW8Ji01IPYDk27J85jnMrD3+bdOBO8/K6sX91YiPM4ZeCsD+pJ4a+9P7ht4cns/09tZg+q9SUV1gOZLHbTHCvsOsfmuqg0US/X0AYRnAJMugr7AqLlf0Ka3OIgBPW+JwaVrs+VaMSa5L93D+98Hm0fz+sXd2HD9Uwzo8Et+ZWggjKqZJWHjH85AJwN2diCeJ6UD4bKotfm1zgViHJC7HrkHPnM9oUFxK9nqRTESiwNs+TqdzvG65r+n4VMn0TOW9BRRvGQtBwjvL7AW9kqfX9xf+di86SMMbL3wJWz4npcfpln2cFHip2SDqU7J77ZrGBj5jGF6pjCtVUNiE8Hkkw3me9meLuk8V/UK2zy19AXbOEdmgnPx095a5k3jff0eBnqfreIlpQmBz0UdKIV8hQ1Y/3fc//P/OANPZOBAT7WX/gDk61Phe7/kXv9wHjyAvUumgfDDqZZLNtldxjBg/JbQgJL51TbNK3n1EN78jIGt5wnzc1yKB8J3DjDD/vaN/437tz/hynz2EkhLKmFfZd47J3zXl8JeHr7qMPzYMHufufJqklNoccArfkzz/vM9kJsu2cP4ujAe8xIysiJ2xjKzb1/OAPD5zoC4TkfSc7c9RD9gptu1+pNc1Yhf3K9i+kF17ICZflBrp7XyS7PWSITrv+jg+pq1+X/d3voOKE6yhy/w572Htz05e5/RnlpPy9Hskqf15f20MwB8LutrWfacIcavxZ7tUy+Z/Ke91dU6FbOP1n5xH83oy/Dg/pfhTMrsJTqzxpuwgTe1670OZkDvwxYkTGcEprXygPBjq7XLeQwA54EPQobYIxDOBEQ9CL4JRudZ0hTsQa9kAK4/V0aUzlYqZm/Vltsa3xrnF/dWpr4oDvhMo4P12XzZYsRsMHH1Cno2mhzByUaJhRu+i8PFgC8z6AxI1tqG+MwUB3GteO0lWrvcz8DdzwKms2FsAJdf5MWDxHpw7QycwQBMZ7sHX2dT0pOzFusX9zV23OcMfDEDEL+EbMSRXyyG6fq5DOh5b4m6V4y0y7UMANcWTKqNXAKXXeT9rI58cudgfcszgniue1gaNbtf3HtY/5JYOzzQf/DeQoHN+JZ+r+4TKJZ03oq0uNEZeCwDb3tngdlFHhjKrfiQDAV1sGEMwNjnPayxAhDEXoFwZgshwQ6UXEXbiLP5kot7cX43OgNFBka8GEXgG4yaxWSrvMVJ12KB8EUjfx4HyHyKwHnYpzTsoLsYyM/ULhBP+jAAz3pvzni+Z2CKwLNwhe3yOwzA+Hfw6Nn0i/vvnL8w6dEDE0Ae/PFt8wHhog18WG+ZUTGST1JlkccAs/8r+UraO83etTPwpQzk73FpTJi+Q0r+b7S18PKNc/tM1zMAfe+XzqZkT6d+cd/D2otzgMVF8M5x9h7cUs8jsUr4d9o0m0mtD+DjAsJzVs7HePMCuLkDL+8MvI8BGPfewDistzCp70DJqH4dxxmoMQCE392av2Tfczb94l5i0m23MKADLOktrhxJb95WPLAVcpkfCF8IEHWtMES/8QHUQgOenBartYsz4Aw8jwGov8fW7VvfY9iezWY8ot/Kz5GZPfceBuDcM+0X93ue68Cq74aCeMDTL9V0vTVdT+wW1jf5IfJ6ZCbntswe8PmHnnKEW52Bexh42zurfiVXsXVlratmemqdX+caaH40vVzdenHvbbaZBQ98HQMwP+RrZ0M+k9cN2tDwE2ZTD/B7/747EC7lUNfiRtLwKN8TMrBT52YgmQkUkOx8uZcBnU/J3nzPa2fg13mGc97ZWy/ucM5Q7cfKI5/EAPh50POAyMOVX3prtdZ86rdHIM7Wk3N2LPC5rK/VEg+StZg9Pmirvwfbc36Pga0zCvweKYWJt3gqpLhpg4HcDX7WoI2DnvN4ycVdDaWSP9yWveW3xHrMexmAtkP+3gm3O9dZh/t4gKk2TOvtzt8VAYQLe61rPYdUanEtdoi1YKnTfJj8qd3XzoAYAKS+RmA5DyxtZw2s9/ss7F/Hheue49O5hjYuWs/jJRf3lFSYBqg1mdvTvdaSFDNfb/nzeN8/hwF7djCdk/3dvTMTpn9FRXyk8s6JntU1sHphV7fiXPqIQKwD7IKBch6U7buKnJQ0gr+TWnPYgwyc+Wwhnm1g8x09OMYn/cx5PkV84Qw0MtByHk+/uOdNaG8CfEYxm/THeGAxCudAC566kwGYzkUOcdVzhXoPeU9n7OH6+jm36T5dH50Xrp/Neob12ppTYvE9GgiXDYi6J7cWC8xcEPdAqDVz+uYcBh6GCmx2tHWGYRtjs8jJAVszjCx/Za2RfTvWexiAce/c6Rf3lFYg/NgAqXmxhnW/ElpetJYYYT1ZvmGGHn6h/uzfwsWoPoHZ+wL0UHno/5ES9NXqauymYFif6chzg3XsIyMD4RwI40iPyndxBp7GABBagqjDJvuAui8L3b31d2s3dZ7YwEBPyNZZvPTinjYO04u41WSa17KGObbwJS25T4uBaZan9eb9XMcA7DsHOve59HYN+2r31rkzXhzdWb+lNsTnkPYK0daS7zHfwwBsP/f0nDx9cpjPU+od5jFnzFSqe0Ydx/wtBvacq7Wc2y7upccGfP5mqeRPbUC6Xaxh6V8jYgHghkcxcOWzg+XZ6SXjyn5rvcHaHOWsq/qG/t7KHT/DusabfGvSMwFE3oRneRBttn+KTnt8Sk/ex8QAPPPcTB1OKztLcH7PVmuq7itnYAwDMOb8Dr249x54xUuA1Qs7sIs12Je3q5gnncaAzshp4F8ODMt3oIdPxUpymkq2POboHpa9H8Us5Y+aRTglKdVMbZaT2tbWQPi+VN5anPu+mwHg/gFv6AAI5//M0nq3JGfWcOzfYQDYNWztDA67uFsB0+oyXWufC8RhtuJqebn9yr16Nrmy7q/VEsdvmnl0vyPwIL5nrTzWatbsrbget87AHn6VI1lHdu+vMrB1NqDvu+EqHmHZVz4LLGNG95fXHI3vePsY0HOR7Mu+NwuW5xaWtrUuh13c14qs+YCmf3oGAgxEHTbLj4UFpniY1ovADkN+YLSXdEB4aAMDd3AKY85Iw3jNITkP+b4FCOZz7cFI68D0P1mZ2nvWMO8pzYXog6hT3951bWYYV2Nvb5ZX67Fkh+f0bf3nutR3HuP7/QzA88/Anulq5ya3A033hz09WE5e0+yu72HgG5+HZgKKhMqXO4Zd3IHwAgGfGkCwfQwHF8AuBGBoH7UmSgTXYt2+zsA3cDliBmg7u6olWWMVmLl742fJJ2+2ehtdHlJuRqOfhwfv7Ps8Rn4PGdbPwNa7BOv5VzKqXiVrNUt+OHeGUs21Ht03lgHxbzIW+R40KJ9XKNvzLodd3HPgdA9ccnFOa/r6vQzoBX1j9yP73ou1N6+Fb6Al7NExa/wAj/ieqvWY2tP1own35l7BAHB7nz1nuhQL585QqrlKmjubGBCvklrwmq+W80b72pzmk5ZccnF/I4lrPcO5XxBrtb/dp0N59YzwrOdpHEhLxIe0RGuJ1qnIZiK7rfdqYUi28ltitjCe5odnnYeUH/Etkc201k+Wt/T5ZA63eoPjZxaOY2z1WfLrfEhKPrd9NwNbz33vX7gRAAAQAElEQVTL/2Z2oO99S7k4/eKuYpI3E1zqHQh/OwdzXYp9iM3b2GAA2Ii4xg3LPiDaWt+lWhxEHE0CfM6w9j1Sw+/B2IpVDclW3Bl+4AzYbkzNL1EiTD1BXJtPfhdnoMbA6HMyCi/FAarfR8BsNJjvU5xZ4ODNVXUGt+1wL2FA5wvmZ7vU+ukXdyC8jKXibnMGUgZ0aNO9r+cMAHPDzh2weCdhbgOa0d/y3IDF3GtDQl/8Glavr8RpakvXvdjH4j37qQwAT22t2JedYWDzvbRYA8r3Zr9C31n7ivneUgN4S6vVPqE8A7D6Tpx+ca927A5nIGHg7V+Go/sHPuyk2DDZPwGVhfJSqYTNzDDhA58vD2AWd/UGCL1AXZd6gim+5G+xwXGMljqlGKBkfp1N5/B1Tb+wYbjmvMD+OjoLEiC803tpFoblAmEJUYfNiR9p7RPLfC90Nhlc89yyso/bwpwHmO+t4WEXdx1kiQG7dgacgWMMQPmlhbJ9rRq058A8Fub7Up0z333Yrq+egHARgEnLPlKAAAeEWmFz0seZnJ7UssM+gAGg2EXtPMkuURKUc+U7KqohATbfHaCpnPDyQGjLzfN696XavRi/Hg9snoVv5qjlDAELCoZc3NPi6XpR7QEG9Sd5QCvewj8G7nweEP73yB/75QHs7g1iLvCP6fcpOKd3nTlJLyOWIy3pze+NVw04h4PeXo7Ga5ajGJ7fxgC0nxloj22rPo/Sc5fICv21oD9Hta4Qm+uKWr9YA5777Ec+D2D1dx6YlTt8cX/6wVV/qdj0stna9X0M+HMYyz0QvgCAscAnoUG5TyDMcUbZN5454AwqHHMoA88Cg/mZgfk+7RbiX2CkthFre9eArvfZ8tRDuoYlTupP18q9Qu6oecVcT6kB8ZnDXD+lvyN9QJypBQP4hB2+uH+QLljoBZH0loJp4DR3D1aa7+tjDNzJP9D1Q7I26R1zQOwf5nqtzz2+u2bb0+tZOeLA5KwajusMnMEA0AWrc96VUAkWjkRu6OtBOSWBdRyrZ7qE4TZn4PEMrDQI8R14zcXdXkaIja/M9p9iTSwOtvMs1vX5DOj5nF+lrQL42WhjaoqCcziDc3CnzuertXMon2Secf3OeoBruTljUpvlDGzHLDMA150bPV+JOgG6/nJEeSbKTwVIt8U1bMcUE93oDLyMgddc3Ft51YtvseAvsnHxJJ0+ozv6gulc3N3LHfN31jw1POUfpudiReWX2P4MneJrbXJGraOYsOToKKbnfz8DsH1ugM9FG+gixd4ZIGAAXflrwTAOa63OEZ/mP5Lvuc5AKwPAf4cv7nDdSwXttSDGQtT/Zf8BwhdMZvatM+AMJAwAya6+hLa4OsLk0Y+gyWQdtwLCuw98QM+s9ynSuQBCn51pHu4MdDOQn3/tgSYcxSoQ1uIV0S5AOPvAIsnqLRx/BljG/5n9jzPwVQwcvrhfxQa0v5BQjgWqXwZXzfHrdda+dO/gBjhU9mnzHBomS75yNojP4YqaqmGSjfyorXpUQzD/PxyEyJV8bxSb6429f2vP0Hem9AxNgPC7epQbiDjAB8pqpPrjrCxgyodpXQkfZlaPw8AcyBlYYeA1F/eVGT6unhfnk+SLyxjw53MZ1ZcWguM/jrWzAQy5FBghtTrmf5pO+03XW31C5A3meivP/c4A8CEBpvXH+G8BDH03/8EOUXBPbz3v6JBBHeQnGfiqizvc87L+5MnpHPopX2jAp/On9PRp6CGLO3iB8/9W+YS5Tn1iwOdiBMxqwXwvJ0QbRC1bLkDAhDad5/v+uxlI35F0nU8N5KZT9jDVAcLZPaXQQNA13gaWcagfZuCrLu4//BwfPfpTvsiAGU8w38+cP7q58lmltWwNfH6cgSFPQdiSNTAYU2utRo8Plv3A+j/caEaYx5RqKk5S8uU2IDwPIHcd2rfWP1TEkw8zUHpOMPYstDZZ6kW5sN4PrPuFca94dWegjwG/uPfx5dGdDNS+bDthLglXr7msFVbsmv8XfHDsRxFiPhAuiHdxpmcJ9/ag2WG7B/Wq2JoANVeww7o/BBU+YF9eAcpND2YgPV9AeC+BR3Sc9vaIhipNvKXPSvtufjgDfnF/+AO6o71frQnLH6df/AKGiYcz54dYB6Iefe7Uu6QVV7GSlng4p+et2jCvC/P9nf0Dn0serK+35nT/vQxAfH5pF0DYtp6xEDzgA2LdAVCXQlzN06XDebFbGTjl4u4HdtwzfTOXT+t9q5+aX3bJuKf6TKR0xnRd6xae+4Na6h8IF8vaPD32En5PfikWKJmLNtU3yQNq9jzu5P0qPLTPugrkzuEMwPaz0RkbXngn4JN6yUd4cm95r75/DwOnXNzfM/7zO4XtL9HnT/F9HX7zF3I+W763p1mzm/+J+sk9b/Umv6SVV8WatOZ43O8yAGz+gy3wSIJ0zvPGzGY691+1v7v+VXOeU8dRSwz4xb3EitucgQIDv/wFrNklBVoeY1J/JqWm5CvZn2Sr9Vizt/aufElrvMc5A9/AwFPO/FP6+IZn6jP8d/z/c6qT6Az8EgPfOuueHxbgEXSod8kjmhnQhGaRGFS6NttePRIr7QGecRbSnnz9HQy0nlnFpfK06dXb03ryft7JwJC/cQf/0m55/P7itrB0XgwcO6cQ81ufI8T48yYahwzbvcJ2zLiOtpH0HCTbkc+NAMK/ngCTtm7Pmu0sXOvb9SYDHvCjDPi796MPfvDYQy7ug3v6Sri9L+zevK8k0YcayoDOVipDwU8Ce1u/azQARTfM7UC43KfBQLr1tTNQZEDvS9Gx0zgar6cN2H/mYX9uT48e6wxcwUC8uF9R6Udr6ItOYuOna7PVtGLhnV846r021x12OMYj9OVDX/wdnPTUhPvm0VkyyXuG+/rKexm5BxaXdcMHbLlbi8/dyZ74CgZGPWPhmKSDy5buz1oDn3cB4hr4lINp/TFmi6t6zcoWt0/qpdigGx/PgF/cb3hELS9uS8wNrXvJL2IACD+IwJCpRoPoHZCs4W75lQuEObV+s8DYOVq4ezNf3vt/X3Hu/yv8Jz276ToPBXKT752BVzOg8+4X95seochfKw289kt3a7a1uc/wAWfAfhUm1DmCum8UCTozuYzCFo6wpZ8kI3qC85/NkzjzXtoZgP1nQ2fTZK2iYtb8O3xNKbA+G/Da388mAn4s6K5z9kSaAf9flfnvxv/4YTyffGBIkfRZAeFHASY9pMhgEPUsGQy7CaeakrVA+VNZix3pg/jMRmIewRIHR/KVC0jtkhH1dxX2pMcy8LYzAdP5B8J3s5H71Fmu7OvKWsb707U4MXl6r6X+/G/cS6yktovWOkQXlfqaMhC/pKGurxoWYg+qB0jdJjpLEjUA1/ayVlc+E/V2hcB8ftW/om5rDZj315qnOJhygdmFRX6X32NA51tSm1w+Se6XzST3be2VtxVzpt/qA7MyZp8ZH7TZ6k/+XPa2bzh7878lr8RDyfb0ef3ifvITAlZ/UN94aEZRBpEb2KdH9TESBxgJ142l82RJcLwXaMNQXYnVTrXsktR2dA2svleGr7oS29+lr6oLXFXK6zyMATvnsDwD8kmsZa1TMfubdTqP1muzAMXvD4h2YC19mE991qRUJI8txazZlL/mf6LPepaWqEfTWrfKVs6Wv7XOFXF+cT+ZZTsMQPiiAE6ueAxe/UqOoaxnA4GL9ahneYFnNVToxp4b0M2vcoECarsJjuWnlWAdS/1K0pyeNazj92DtjYVzeoBzcPfO6XnnMqD3QFKqIruk5Btpu6JG3i/Ecw5Uv++APO0Tm/YMfOyWANjyKXrRRzpD7pRPUrLntifu1buk1Bs8/9mU+j5iS7nwi/sRJiu5ItgE2g+YciqQl5jvrt8ypHrMpSVvK0aYWzFP9at3ifqD9vOmeBPYl2f5poHZD6D1Zf5WrTygNTzUhCkepnUzyIWB8Oz+LqTCS+1kQO+IROnA4h0wn/xXyNX1NBMgVRSIPuDDDbCIhaVtEfRgg3iXpC3m+9SntfwSrZ8m6ktS6gve/axKM7XYUj609ot7C2udMcDni6KUCszMQDFeD0gyC17Z9MTmMHluvs/jw/4hH+q1JiNaBEbAnIKhuQ0YxvYJ23hpfevD9JrPYqRhu47iTGCKB8K7Yz7Tqg3Y9uc0rM8O6/6fI+xlA+t8W8vgz9K4kAaK3wny5QLkptke1v2z4Js3OhMmra0ovha75qvl7LWrlslejBF56mEEzigM6wf4nGnA/1dl/rvhP/YwWktbvOk8T3ZJbj+yB46ke+4FDKTPHLafVxpfaw+2cfLcFtw8J90rH5Z1a/Y0N1/DHAeYfeEBecote812S+F/Re+u/6+NoPyjj4H02cEzzrNNkPZmtqs08HnXW2oCIUw9S8LmBz9sdulURIX20j2iHElrTk9sK+a3x/nfuN/8hCF+eWy1YYfbdBoPbRhpztoajuHBsfyRvYkvyRrmG302E9D8YwWcNiocw9Y8UMaAud1iYW634aBsN79paIuz+LdpmM8H0x6m9dvm+tV+de4lNj/89jMUFxLjY48+mr+n5hNz9vKgPJN8LrNL5z7br/ksplGvhvXU6YldLTrACeV33C/uA8jdCwHlh2J4sO63uFTvOXRpDqzXTGPTuvkayjhQtuf5o/ZA88W2VBMomW+ziX8JsDmX4kzOahjKfahub03lAE1pii0Fmh3acEoY32QD5+Ebnqeda5sF+p4r9MVbnT0673UPxl056j2XUb0A4TsbGAV5CY74qBWCaZa1OPkkhqO1xPatek9OK3Yad1WdtGbL2vryi3sLW4NjgPACD4bdDQexH6CKoQMjUYBprdcE+MwJ03otZ8vXWls4gNRugQP5u6uWEzW3BPhwWo6MVsXGVfzM99G6/LQ4YOksWBQvKbiaTTDVEhbM9wKCyaZ9TaAcB2V7Decb7eLW5krXZnP9PAb0nCTWGdD0/lt8qmF/borTsk57bom/Kwb4lD6zZ5jqqCDM97LdITD1AVTP1ihuhCO5Y9a31xRvQBjDL+6BhvghYkyi5f5PiA8q7aTUIxBeOiANfcQaxvcEPHbeM0iHOG8Lts5HGgdtuXleilFa98aXMGQTDqBlkNJeDphitFectMs6AzDnbT3avU9gQGdbkvYCY54jEL47U+y3roFZ6zlnM2dh0xtfgNhtgnnvu4F2JMJUGzh0HiDmAzs68ZQWBnROYeLXL+4Ja8DnAIuoxBWWJVtwnPwBLCrA0rYIOsEAfDg6AX4TEpb1gWKenpek6EyMpRgoYyZp/ylPktruXuf9wPg5VENis0K9BtR9li8tPJhi871iJDDFaP9m0Yxv7t97P4eB9FwA4fsW6CqWYliibBLbAwG7tjf7Xp3W2ovRk9dTT7GSHvwjsVfWWusTpmcOrIXu9sE5uGoIzsGGc3DVc4/onJikeTDvr3hxV2KaNK2/f5XOrnUqml576TNFNUysDjD7kjX79b9oiwAAEABJREFUlRq4stywWuJyGFgCBNz+TJJ2wj9IpHsg3RbXe7iBOW6Kka5VUHuYx8teE5hia7kwj6lhuf2/z5kAwlkFDtEC6/l6ZpJDRX40WbxJbHxY59riWjUQzkAeD3M7zPd5/FP2wKwVoDifBYlbie2v1qotsbq2hvW+Lf6Ihu0a6kdSq7Pmy3OA3DRk39NDWhDK/QCfMwNxDVGn+VetIdYGVksuLu5GjOnV7C90wjphZ4+c8g7LXoDPQTu7F8NPezLbWfrKWmfNcAduzhtQbUOxJtWgDQewOIfCLKXJDkn8vyDg32quYLJb7jziv0Xt//w/RQZg4tICYGkz316t5yTZm//reSl3wOHzDRymFNYxYN1/uIHBAMCHV5jWg8tswulZSxQISAWBaR0MyQfUfUlYcQnbudZPESAxtsYpBQh8w1zLd6fA1E/eh+ZLJfc/ZT+7uKvhtDHtTVL7G9ZH+gY+IwLh8H0MFy2AiyptlwEu4wDYbqgQAfvydE5yONiHleNcsVf/EqsFFJ+VYkwsNtUw5QGpa7YWxsyQbSDmQtTmruXBFJfGQNlueNIQY9I82d8iEPu/u9+38nc3byPqi3uJYcG5ZyKtZTXXNLD4PoHJBnENZb2GfdQ3Ih/mfY/AbMUAWkNPjWs9E8DiLOxpDCIOzHULFtAStohJZ0zXi8CXGD4X961h5Dd5w2zAoUMG83wgjA1Rh83LPuz5Sb+s9aZ2YflsgNVzADRhPzUICPNB1NannnEqZjcNMR6iTu22LmlgZgZCfdWaOf42wN/n9EcxQIiXVXtpQCqI2bSBya59SYAPXsnvNmfgqQykZ109AlKPFCC8Z8Aj+7OmxGkqZr9Lwxi+NFM6AxCeR2o7Yw2xDtANr55zWQMBwkyw1MoDpLpFPeRJspUkj3vq/nNxTxsEPgSmdltrYFv/kgZWxh3jAgL3Y9COo+hZmxxHG4ugvkqIEDkESu6fsAHhHEFZX0UCMCulZyYBQn/mBGz5+feyZYBoV472LksGerixWIi8GprZbe/6XAZSvoHZuzCqMrCAgqVtEfRSQ8rpiBGA4nOBsj2tCVMMxDWQhsy+52aOwgbo7gXKOTk8tMXleVfugSvLPb7W/3TYJdYpzAmC+d7iXP8eA+k5ecL0wOLLD/rO656ZlCN5AgdX9qCZTXrqAosfnRIO8IGV3zYQ7anNfF+ndw4kbiQt6RYHkVfLMbvt92qY4+7F+cY8cSyx2eA8rtI6Vq9HKz+XnvyrYq3HEfUgPg+IegTmSAwo9wWE71iY9Mi6v4qls/XE2Wd/4w4UewQuOxQiSlJsxI27GdjLKcRnv7vwyYnA0Aow4YmzklhB+Wz9dK1eU+np1/JqOfKbL12bzTRM3JotjwfCd438qQ8mu3wuEwPAZyPOUjGH2dK9rUdr1RqN+XY8cSKxOYDPOTfbaA10Q6pHk+7kGxLUa6kssJtfoAT5sVlNKMdB2S4AqPta/KoN6xjC6RXh9uacFa9eJKPwgXAWYK5b8dWLpDX+irjZxf2Kgls1IJK7FXfUrwchOYpzV756N7mqB+CqUrfVEadWHOK8wOfFN9+btM0E/XNYbj6v2U2n/pLN/BB7sL10KR6Qa/HfqASjfzQzIG4ltQSIPNf8bh/LABC+S8ai1tGAurPTA+OwOktXw4HAJ8y1zrxJNfnPsRUj/1/Y7A8w2+ebUk4eoz2s4yjGRJgSaM+x3FQLoyRpjK3hWC04lq8+rZczNFA8OxDtPTXP7jXv5fSL+9UD5QOW9k/sqdTnk2xAsR1xKSk6P8b3LGA+Jyz3wOeFHzHZHv6UI2mpD4QwxUvCZsDHGtaaT6Uh9qS1pBQPMUY+ieJcxjFgnELkWchm07oka35g6HtRqv9Gm3EGvLH91/VsfOeNy56Lxchu6xF6NJ56gv3nR/1IhPNkGd2j4UlLemYHPt9nwGoqLP+13dWEg87PxR3WGztSp5ewI7V6c9WbpDfv7fGtMysuldLccN7ZKdX7BlvOqe1bZ4PIeS1P9hrWmq+Ws8e+VQcIX4yGXYqHKabkt9y9Gtib+rV5e3iGyKPlSqdyhCzhhPwXfahnE2B2zl80xqdV4LN++gIIfEPU1i9gy4WGum8R/M+g5wvlPCjblQqE/rS+QtRnbx2gN6UYD8dw9vRujaS5UO9DcbkYRq8WTm/Onvj/AZceoj1Njs4BRkOG/0pfD81keIEMENpnUE9ZetjW7MFZ+IBlTVjaCqmPNJXmL9nWmt8Tv5az5sv7gIl75aWSxsqe7rWWTaJ1Tbb8tbzU3oIB8znSfFsDX/c9JW4kNuMRDexKt/qwL19FIeYalmn5TEo2+WRPRbaSKKZkN5v8Jma7S6sPqw2RG9s/XQPhPQM+rcK0/hhfugDCfGn7QLqdraHumwUO3MCyJixtA0s+BgrOmxMidsuw6TvcEn91zOdv3M8sDO2EndlHig2EFxiiTn0j1lc8eDin99L8QMn8Wlvt+UDfnNAeX6uZk6g4k9yX72G7PpRjoGzPaxzdt8wChPdRtRQv/QQBTm0DzsXfah7K9VufAZTzS3WFKTFfujbbXg1THyNxe/ux2sDnPPdiWLywcjHfFRq4oswtNYDwfIDV+uJ/NeDPCSywWvL+Uqt/gI8PpvXH2LBQD5KG0FNDYF//agr25drcsJ5vcaqVy5ovj716v7i4q9mS7G0M1onbi/u0PFjOKR6v6FN1TNJ6uQ34fMFAXKfxpTWU4wzbdCn3TTYozzlyBijVWK/Qwi+UcZW7jl73HsmtoQpTUvPLDkiF/wYrLH7gY4uTqyiAyH1rPZjiNQMQvl9a8hXfEqcYQOoVZwJir6HhEz5aeWuN22oR4r+7Owpvq95R/9l9Qny+Vse09Q3RD1GbfY8Gmt+nPfhX5wCbJXM+NxNWAmC7HqzHjOxnpdVu1+firgYl3Qie8GEA1g+BAkdznONpb6J6QHj5AW1d/hgQP3/q8weu5Qb4PBOI608zlYV6llTcwQwEnX/U8mRPJc9r2UO55lquaq75gcDPWsxIH0z1gBn0Vq+z4M4NLGtZPWmJQWqdSslutlFa9WpYMO+9FpfbIeZB1Lm/toe++LXeazX22Et1oK/XWl3YxvnUr4EMtF9Zq7dt9SZRnvSaKGaPwPbzEC60xSn2TAEu/R5dmwVYcwefnllYDPiA7XoqM7omtNVV7SPyubgfAfHcOgP5wYBxDzbHzruAcbVy7HQP19RJa45aQ/wbpVF4e3GApi9ZPfM1yesrNre17IGWsN0xe/vaXXBwIhznRxxISq1BxDc/MDsfsktKuUdswCw9rwHM+lCwxUhLZCsJUDI322A9H+Z+9SJpLtAZKGyY1+yEWIQLM5VFwJ8h92v/Z/78sb1pONYjTPmG+Sn2kAWwOJcjWgNGwAQMcZdKMF7wAZzCzajWjZMcD8hNXfsabgoC5RpA4AxIwx+zbrq4Q3fztw9oD61Hj2gallyphyPYpfySLa0Byz5S/9E1EA72UZyr8403mPoHQhvyScJm8IdwW2Rw2WY4iBykCUB4xkBqblrDdo7x0QT45UHiIh8RCPyndljaUv+INbAbBvbn7i6aJMKyfonbJGX3Ep7xD/27B9iZeBafO9uZpcHy+VsAsHifzGe6NBvM80oxlt+jhSPpybkq9sq+gFPGAorPW7OZlAoDJfOjbJ+LOxCGhKXu7RjoTRkeD4R5eoDXHmYPTil2L7bycrySLY0B0u2pa7iu1tFBjDe4pmfVMznae0s+EM489OstfChjlvKAkrlqE0dl57VW6Osb+uJL08CEAYTnV4rLbRBjYdJpDEx2qK/TnBHr2rMERsAHjFoNOWu+ml05RwTGzaU+gHAGoKwVUxKbz3QpZqTtqjp7eoaJu958IKRovlyCI/uAGJ+Zu7aqU0qQXZL6tE8l9W2t4XivWzVG+WFfr+KmpwfFA7N3rif/rtjPxf2uBs6uC/Gh9NTRw5T05KSxQLodsrZ+TNdAYXztWq3Rds0m6cVtzQHCC1rDh3V/nqe6a5LHr+0h1ob9eg3/LJ/mFzZMfWsvAaSaxHCagh8QpH4lR1qByA+wei5ba0DEAVpTqnEwYWzNCVOsAGG+l61Vtmpt4cD+2lvYV/rFQ0l6exBGb05r/JnYrT1sxQH/8U+2Yrf8mleyFTfCn9bR2uQoNrS/H6p5tF5rPkx9wbRuzVfcnn5hXy3Vu1NOv7jvIfMMQoDw4whzvVZLvZusxZV8QMncZVPtNCHfpz6t4XhN4bSIejFpiW+JAcIzaolNY4B0e3htc23pnkIw9QiEOWHSPVhPiRU/EGcY0ZPwRuAcwWjtAThSpprbWr8KcJKjp6+e2FK7a/nmM13KP8N2db09M9zRo2pK9vT7xBzNImnpDc75DmipfSQG2vtu5eJIP2kutPeW5qV9pus0Jl/Dvlo5zh37Uy/uRqC0ydEhhdOC0RoHLC5REG1pnVa8NAdIt7b+Cg3TbOJG8tbB1Hsqe+cAVs8SRH8PftqX1j25Z8ae1ctZuCO5AAIc8HnewXDgQ3NLDkAMTwVmmFv9AUP5mBX/22zV/wtZ/bMn33KAVezRTuDDJTAafjie8TQc+EsAn8YPxDMFUZdoBsIZLPnebIP3z3XKxd0OKbB4vuZbODoMrRitcbXSQDi4EHUaJ2xJaiutgZL5Fpv6lYwqDvfNpjm2JJ1TsfnebNA3BzA7FxD3Kf6oNURsiHoU7ggciP/HeeJRUsIESuZVWw1rNWmA80hd6J/zWMtt2UdmUgVomwva4oTZK5pB0ps3Ih7Om2tEf0/CuOsZPYmDvBdxIsnt+T6PgbZzl+fluLV9mgfLWrC01bDcfj0Dp1zcYXrowOeSc3S89LCl6xIuEMyKk4TNAz5ae1mLgzhbzzhreD04eSwQnq/sZ9QQZklU74jA1LdwAKkgQJgJyjoEDf4ozZjaBpcbAqf+DAiw5UJD3bcI/mdIsf+ZHq3SfoFwfkoNAx9zniMHTH7t94qwJXvza3k1zJq9hiM7lGcFqvwp74js6fNIvaO56ldyFOdoPpz3TI72dkc+8Cmr5yP5GHYsYMKzdCC8BxC12VMNpNv+9YMyYP8ssD93iwI9W8lW3JX+Uy7utQGAcBBr/jV7ThywFr7wKV+ycOw0AM2zQHtsqR2I+RC1YgCpwzKKE6CZj1LT6qMkpdgWGzALg/l+5vy3AQ7N8A+mSeWzKglifUDbmVj8zHjSJq1l61znpeXPbUf3Z2Ae7Un5eV+1PVA8T4BggihXog1Mdu33iuGt5bfEWD7U+xKORLGmtQbC7BC1bFsCy9gUcyv/G/2w5OTOOYFqeaj7qklf5NBZldhI6dpsJQ1tvAHhnTIMwJa7tXqU7AZ4YCIc5+WBY81aar64rz3cNd+s2oANMDu8LZAw5VzZa94bTH3kvqN7oAkClnFXcKIaa/Kv+cMKWJwP1T0MnAAIzyQxdy0h9glRK9kwpbW/S2DqCeIa5vqq3u7mojan9WU6j2pYqP8AABAASURBVEvtQO4OZxSW9kVggyGtlYdD/NeZZE/jYH9twzEt7L0CsQ+Iei9OT96IvnvqHY092u/R/Lx/IJzf1A6k269Zw3IumNtgvrfhgcATLLXF7NEQ8fbkKmfrPAAK2yVb2LtAG5OAwHdjeHMY0Bx7VWDzxV0N6aGYaN8iim+Ja4mBfQRaD8ApD7al954Y63crBwghEHXYVD6AxexpHa0lpXTZTUp+s1lMSVvMEQ1xBqjrHF+95LYn7iHOpN4grgFtw3MDgg6GF35A7B/K+oUjbbacnj1gNT6NXQ1MnJYDE7bZFAbLS3vqV0y+l60kMNUo+Y/YoI4NdV+pZpyn5JnbWuPmWdft1J/JdVX3VYK+Z7SvyvVZML0/o6sD4fscGA29iQfn1YTzsDcHOyHgqe9g18W9lxcN3ZtTih+FU8J+uw3KL4o4k5Tmk12y5pPfJI0zW0mncUfWwOdLDaZ1L6Z6VA4gNUyAT38jQNWnifBsLW176btEfeQyopcUcwTe1Rjqf6umYkxKsUDJ3GSD9VzV3QKCdYw0H6bYFuw0N18fzc/xtO/BhDhLT45qXCXA0O+YM/qG2OMZ2HdgpmcBKLYAZXsx+CVGIJw1tQtI/YSkzzsdWPYg//d/HzNcw4vqfoquLJov7sDn4a7gPcoFfPppJeST8CULzZ3LVaMB4cxAnx7VH8S6rXjGU2v8r8QBvzJq15xAON+tSUAxFGjCsfMpXQKq2Uuxo2wQe4eoU1z1I0lttgZsualhO7ZWR+Aw5QMzrgGFuBxkQPxLDsI8Kr11njQO3nGeIPYJUYt4mNbaf6PoWUk0G5TnBW75jrC+1NuWNF/cDQjmQ5m9pKE9tpSf2oB0+7XrnoeXkqC8VFLfWWsgHHAo67PqnoEr7s7AbcEEFmHAh9t/zv/Uo0R701pfIRD7GVkLaIK7etaWpqCtd8OCvnjLK2koY0HZnmLAdkwan6+hPR8IZzjHuGoP99YfMecTz/5aT2u+EXzciQHcWX54bfiuedYI0rmUKAba5gaavr+Em4vqnCndF/czm6lhAzXXph32526C/wXogf2pS/+oZi5HGwDCIYV2fbTm3fnisNRDzV6KHWUDZlDqwUQOraUhxkHUsr1ZgM+5e9Mc9jyu6tnqAbtLQl+uaqayu/CBRKvfCgHrMwqvFesJcbA+T0uPEDHi7C0Z5RjlSyDilaPeb4X2+cSHTQzteZbj+lwG9HwkaZV8n/ruWvf29IqL+1Eyoe+FEomStbryS9ZiRvlUJ5VeXOBzOYLyuhfz7Hibt1bH/NK1mBa78iV5bMlmMWs+i9mjgWoaEJ5hNeBmB3C4AyDMCBzGugLAzgE8v18Y1yNMWMbBGXzn2EA4H2u1lAMxTmuLBWw5+2+uPsaHLtIZjrYIEwd7saAPQ/2b7K35hDxYzq25rDdY+s03Wqd1R2Ofiae+JWfWaMGGcc/qrnluv7i3EH1XjB6KSdqDbLaH44dAeCaGu1cD4ccNJr0X6648cWG107XZpCHOp3UtRr6a7MkRluVJS2QbJSkexPmAAC+fSTD8fWj/py75o1qSs4uphiStA5GD1PaUdd6r9QWE99D2tTjzt2rhmLTmKE450jXZ8iuvFlOzK2ev5JjAKhRM/jQ3XUOMgahT3yr4jU6IvR5pIZ8z37dgt+bA8X5b+rkrRjyY3NUDPJNj40U65Sbfp76ttXIlW3FP86tnyVl9/dTFvZVI2H4xgNkP89YDUu2abOWaH2JNqGuLfaM2fnp6h8hFT85TYyHOAhRbBGZnDijGnWEEZrXPqCFMiHUAbVvlcJzO3l6QPBfKvStOsrdOSx6Ua6/lWk+mFZuutc8F+uvkGGt7qOMDxbMIfCDVP8S91uaAaIOozf7NGq6bNeVanMJUO/fJ/zSBqV+Ia4havcK01l4Cc9uZcwrbRLWfIuop7WVrn8bW1jlGLW7NDvNnA/P9Wu6Wb0R/qrEH56cu7iKpVaD+gKHuM3w9jFTM3qqB8OMEk27NfWOcuCr1DZTMh20wBrfW9+EG/wCELflbhj9amwTDTR8whrut9oHwDmzFPcUPsd8rnhFQHRso8lbqSzYDAmxZ1bX41F5N7nQAxTnWYICP+4yePuAvX+zhBiZu8/Gh7stjn7qH5QywtK31b7xKS9Zie32j8Xrrr8XDkif1K0nzYIqTT5L6bZ3aYcox/1t0OsfInm+9uJ811BGC1JNEGED44QC0Lf67kYotSUho+AA+NWBaN6R+TYj4Kw0DlMzDbbCsA0vb8MJ/gLXZ/1yLP8DnrCycJxvSPtP1yWUfDw/zZ5Jyk66PDgIECCCcgbDZ+XG0r6P5vW0DXSnQFg9tcV3FBwafxTNMc6uGZKttmHK2Ys0vXIntv0H3zqN4ydHZR2Ac7WErH9bPCEz+dB6tc7FaMOWYrUcLtyf+jNi1HtZ8a72cenFXU5JaA3DsodRwS3Zg8wcv7VVribCkJVpLtDbRvkcg9gFRr+Ve4dMcV9Sp1SjVh2u5KfVQ6rc1rpRbswE1VzivwEefUb9a3B1NDOiZpFJLgvgc5bd4rXsE6An/nJtSknoo2WVb88mfCkw99eSlGGesgTD/GdhrmOJAshbT6gNaQ3fFpX2m6xxszZfHwtQzTOs87lv2MJ8R5nubUxxKbP+tGth8776Bh1EzALuOQvPFfVSju7rcmTSi514MIBxcKOudo+xK6+19T5EjNUq5wJ42duVAWy31KSkVgTaMUq5sNVz5coHz/l9w57VK+55eS/m/aoPpjMC0Fp+pnMHP//3f/3XBqp+WhFpczd6CeUeM+pWMqD0KJ+3lDEzhw3QOtS+JaktafbCOCev+Up0n2XIuoH+eFENryZNmHNULzLmBuC/NC9E3qvaZOOpf0lMDxs/XfHGH/cV7B+0hZS0W1ntWX6msYZV8wOKSXoprtamX1tiWOGAzDLZjDET9pSI7tOcrXmIYWqcC/Vhp/ta6VBdiTYhaGDCtlSPbWQJTrZYacO/lvaVHj1lnAAjfG+tR13hhuxdYjwFOazZ//7Q3aSkKbb31YJbqKj+15/vU17oegbFWC9q4yTHSvtL1Whzsq5VjvmEPhPcbKLYrziTm1Fpi+1TLLklt96z3V4UyDykibMek8Wtr8WWSxsG4Ginu1lq9bMX0+psv7r3AioeJKDUvkX2PKFeyJ9dylJ+K2Vs08HkZIa5b8p4cIy5a+lOcJI0F0m3XGpa5sLR1gTYEA+EZ5qFAbnr0Hq7vFyhyJ6IAqSD5OQnGH/uAiY+10YHAKUS9Ftvr03OQ1PKAmQviHiYNhP5mgQ2btboN6bMQ4LPfiwsThoEJSwJLn8W0auG0xvbEwfHetupBWw2b0bThQjk/jYNyjGH8qoZtXoDwDgIzmmC+nzkfsgFC71e2k5471YXYA6DtYQHCTDBpAwVsuVtDG8apF3d1D4RBtb5D9CBN1upD7BPKei13lA8YBdWMI25ag4HwLIFFinAkckibaN8iim+JsxjX9zAAhDNQqm7P0HQp5hdsT5gfmFENhOcGUc+c/zbWN/DPMldQtisK6j75j4r1NgInxdIa+HBzFF/5gNRrBAjz5w0DM5O4mhl+eANzbnqoAD58A59U8Sv5GLIFEPKAzPOObTobEGZ5R+frXcI0C0xrywJsOUyffnG3ToFDDwra8nU4UrH6JQ0REyi5m2xpLa2bki4IUi8mR8sBzc9ONdN6pX1us/ia3fw9WlgmPXlprPLTva//W/1fVvoFfoAhY+psSYaAFUBSbNju2eKlJQXIYIKIBVEH478PmGxrGP/Cm5RwJHkwTLVyX21fwGn+Xqth5naIfUHUub9nX+q3J39ELNTngLpvRO0nYaTPAtrmTnPWZoE5XmveGubTfLWZYD77iL6B8F4DI+B2YQChh5ZkoCVsFnPZxX1WtXFTe9iWLn8u5lvTQDOpazjyAVIBD+I6GG78ECdp+Xyf+uCcnoHAiWql9SHaYa4VJ1GsROu90pLfEmP1odyr/D04iv9GgchPOtu38tI7F5DSEta9GCGp8wMI7x/QlAlTHEzrUjKs+0s5e2w1nmBMfRiDY7PBWDzDfbOG7+AE4hwQtZ6JzqdE61aBKT/NgbI9jXnjWvxI0t7hvFnhPOx0hvm6voNz+rnt4q6HaZKPndq1Nr/WqZh9SwOfHzFgK3zTrx7SIDiOmeKNXsO8P/UvUR3pXGTvFZjXsHyIdtUwW0lDjDOf4iW279EwYcG0Fp4JTHZhyy5tYnuYx8kPhPOktcvEADBt/lbG4d/yEX9q/dTsI5u+osbRfoHD5xr4tHFk5lIucLg/NQdjcIQlgbF4wpQAUo8UqPdmzw7qMY8caqMpmOaxGZWitYn2JkA4rzBp85U0xLiSz/ClU7/2ktT2lPVT+3oKP0f6uO3iDhT7Lj1s2STFhIoR+Lw0lZCFWTUkC0fB0BpXSD3dBHF2FQKkZgJ8uIHleha8YwPMsoBQb2YsbICCdZ8J+NTUs5IYEmDLqgY++bUg2I6p5dbs6rMmtZzcfuceuLP8am24tjeY6kFc69lakxBttj9Tq67krBo17Jp9rY9SDhzjyjDhGM5a3yN96ldyFBOundd6hmvrHuWpJ99mzHMgzlzz5/G1PUQc82/hwTze8ly3MyCOTdqzxkUCm/eNtNptF/e0CSNMOrX3riEOD/Smhn93dy3JejOt2HSt/dME+nnIZ7h6Rph6hmmd93XWHq6vabNscb3lN5wzNWzzA4QvIeDMVl6JDRMnVz3Pq+rYA4FpRrO16lKv0IdXw4A+nNaez4gDwjt0BnYjZjUMqPp+1QETJzCtR/ABhLMAUY/AvBOj9H7e2c8baz/i4r6HOIiHGCa9ByfPAXJT2EO0A1/1EoXhVj6AFe/cBQRu5tb+HbCZpJdfshWYx8ASO4/ZwjzLDwT+gGIJKNuLwScZ17iST6LSprV2mTMA9z/HeUdjdrVnXrPnVUtx0MeVYZjOa7xp/w0zvInvvb1C3xndWyfP+/Xz8S3zr80hn4mev62rF3cLMK2kW+WvOLB6sfkL+eo/9ixMp8OaLddpzNlr1e6poXhJT05PbCs2POdcqWdJaU7ZJSXf3ba0L1ubvru3tfpv6HGt/y1fOh+wFb7bD3NsmO/TPvIi8klyO8wxcn9pD/05KY76SKXkS21nrdXDWdgpruqYpHZby2draajza7GwHSOsbxCoz/r0+ex5Xd0ntHN2VY/Q3tNVfOWzp/vixT0NsCZLNvPt1VAmC/hc0GFa763TkgexTktsKeYMfkp1zAbYcqahbJ8FnbSBttriSmJtpGuztWrlSlrjnxin/k1a+lNsS9wZMVB+xsDnnbW6gC0fo/NG4Jwe4RzcvP+1/dXnBOYzw3xf6vXMHnuwFSsp9ZjaYHumNN7XSwZaeF5mPccCLL7r7ugOCGWP8HkkNxRf+YDYXx7SUxPKGDnmiD1cVyvtFwj/qnbOC/A5ZzBf/y8PFiDMgwCZA3hYDPyAiD0Q8gMDyvFeAAAQAElEQVSl2SQfwwkL4UugPId8khGlgc+DFKbEcCH6tAekHiPqM5W0MSDMlNq0hniYtS4JMDMLf2YobGCeUwg53aQ+JSokLdHaBPjwAZj5URqmvmBaW5PAZwazPVlD7Bcm/eR+9/QGVNN0BiXVgEGOtIbWkhQaCOcGopZfksb0rIHNcOFLtgJbYrYwrvbD9vxrPeUzwzoeEJ5fDdPwgFrIW+yP6RNY5XytUSC47bmEzcM+1Fsu1iLE/m0/QsN4zBF95Rj/g7ZGgeYDIqLzQlt7iPjAVmizHyLWnn5UpCUP+PBSigcENfQfekp1QpHkA/j0lZhftYS+y3s+HBBMwGO4AEJP+gBCXzBp2SWA1MIPBFtw3vChsye5ofSlJeF8noFLZoJ6nbOfJSxr5zWBxZnOY3Ki1vywxMvztV/DkF+iGInWvyzAL4//ytlbzi0Q3r2W2KeQYL2afkpfV/ZR/Fdl1hpoIQtYQChPsnD8GWAZ/2ce+qdWW0VKPtlg/eKo3BaBOJ8wW+LXYlIMiLj/FRLSuIJ7YWqNV5xkAdBpAMIXRmfaIhxY2FIDrPvT2KvWcE5Pei6Sq+b4hTpAOKcw10dmH/WM1nDWfEd6P5qb9gWR0xImEMwQddgM+lAPkkFwr4YBPuc7HaSVn9Y4YUOspfUTpWeWJ/Zf6kkzSUq+1Aak29PXeU/5fquB3vgtvLv90Md/98X96IA1wmv2o/VgIkQ1JCXMkl02mPJLea02iDjCbM2pxQHhy7bmb62hOBNh2dq0bCMEYr8w6RKu6pbsWzaIuLU44Upq/qfY1aNkTz9783prAbOUrbpb/hnYDZu9/QHhHYSoe1qH/pwcf63v3Ke9SY6T7s9aAwtoWNryINiOyXO29uJhK+YJfjg2O+zP7+EI9td5As9pD/A9s6Rzad3zTBU/SuAYp3Asf9QcZ+P0Pp/uizusEwllP/D5oSuRAJTMQ2zArHYLSUCorVhJ2CQfJRuM+Rv6pMxiCbGvhSMxAGHexLRYlvpPg4B0+1kDm9if4M4FRP7Um6QzvRhuOEDRnxotNrX1roUh6c1L45UvSW1r657YHEe5NUlj05jUXlr3xJbyr7TB/FyM6B3mmFfOo/576gHhfQZ60rpie3vqAm8IVn2ThvBDISPqjMA4NESWDOedjazU5VvjWjotnu9T31vWMD03mNYn998ED/39wDwH5vumwl8S1H1x35pbB16yFZf79+TkGC17IPxQtcSmMepPYjbAlkWtWEnJWbMfjS3lt9iAwAlMuiXvihjgUBkgzNYK0vNsUkzlScyWrs22pnvjDWtvnuVDnR/DNm050oDUQkqxJdsi8QGGI31CmY90LOFLUtveNbA418KGaAc+0DCtP8aLFuopLQUs+k79rWugNXRIveZiBwNzvg7CfdJbcVvjPsANixQzXTekDg8ZUX8ExvDBKoDArvN/9YxAcQL1ASxmAIrxbzUCixnXZhl+cVcxQOr1AgQygc8sOkifTWEBMRaiTuMh2iDqQvouk2qYtAIAi9nWcoW/5j/qE74Epr60P4r7XwcA0BG9DAUCp0tPvwVoSgKG1ISIA5NuauBLg4BbJ9tz9mHZM0QbMOSctJKi/iVpPJBum9Y5RlNSIQj6axdgXmuC7flLXMN23hopKWa6Xss5y2f1Ta/Vgfjf/uYxlms693/LHo4995QH2IcFLL6zgA/0tz+Dz6CFxSkX90KdTRNMD2QzeHAAxNprBwFijEqvxZX8aTxMOIrdEtiOBz4HXLUkW7gtMVsYI/0wzWC4UP7yNP8ZGtgNK04lwOd57AEDutOAQzVLBYFgBj7YQLBpzrD4+9Da5G/7yj/q3xqHOKPtWzXEvBRrK1exklJczV6KNZtyTMx2tVb9tCbwOT+yyy/RukeUI+nJSWOBdNu17gmGa+r09HRnLEQ+gNk5uLMnqw3YcqGh7lsEu6GZAajzCoQzAszw0vceog+ingX+yOYxF/en8K0DIin1A/GgQNSlmDttQDj06kEzSLTORXYgN6/uoS9+FezPqR4kf8vNP61xm0AdAXfU7GivGgpjn5MVMj6k4ZwaVutqrZlG1YTIjTBNDBuiz/byp2vbm4Z5vMXWtOXV/GfbVV+S1oH6DGlsuk7z0zVErJbYNC9dA5/vyNQ+ag2MgroUp8QpHJ8FjmOMIgJiLxB1L26Joy0M5Ui24r7dD4T3DqiOCm1/USc+JVWg5zqGdeYX904qYXnwWg5RS0xnK7Nw4UtkhGWPskssRuuj0oK1FbPlhzjLVtzRWSxfdSS239Kl2JJtCwfinBD1Vvydfs0HfL6IYVrf2deI2sAImBmG+DIDrOMrFgjcWs5eDexN7c5T33kSbNe3PCjHwtwOcW95eU3t5ZNo7bLNwNlcnY2/PeF6BMQzVYtS/5LcX7LlMb7vZ6DEK8RnVPL1V3h/hl/cs2cIdP1olg4SEFAh6rCpfChfUnF3mw0LWMxhvi1QxaVSiwdqrqF2uKaOZrbGoa0mLONgaTPcmk5r12KG2zsAoX8mg4f9uYYxWotvk9HYsH9eWM9Vz6V+S/aSrZR71JbWAcL3DlCFhbqvmrTDob5qsgPup1Jg3DOCcVhnPQTo7xG2c4DwPpzVd4prZz21vWFtfUuv9TvCv4WxVv9JPr+4Z0+j98ECGULfFo7ll6r1zpBiHMlNcWwN8/kMH+Z2i69paPuv0Wr5PXbo603Y0J+jvLeKPce8f5jzAPN9Hn/1Xn1L7qib1wS6f9SBHCbsgW6skHjwI+USaEaDKTbFaAEAVmeFdb/VgLY4i/9G3ct9iYOn29IZge52YZ4DrJ6/7gKDE9J5U2jZJaltxFqYkhYsxaXSkpPGAOk2rA1Pm3StfSoQcxWT2t+4vuTi/jai1K+k9YFCPBCleKj70viWemsxwOaXCRBKQtRhs/IBbGKupBddwMcO0/pj3FiscbCRuukGhsyrHiWbBQsBe/MKUENNpb5KNhUFpB4ntX7TRhWTS+pvXcOSA+G25u+Ng6kuTOu9eLU8zSIxPxyrlWIJM9/LdpbAsd5H9XXlzOq5Vg+ewYd6fIrAuzixZ2taPAJDft+EZZLim62mS7ElWy2/ZK/lyy7Jc2A8B3mNK/aXXNyvGGSq8bwVHDss6QFM16VJYV5L8RKLBWy50K1xi8SdBqtnegsGYu+t8Wt4wkhlLbbVB7G/1vhviKtxCIQfCfmfMidQbAUIvQJF/94ZYIm3F6vYWMUIhHmO1lK+JC2jvcRsEGvZvkcDxXDDN10KWvNZPJTxzZ9iwHqs5ZypgfDcgDPLrGLDfbVXGzvghDEzAeH5HGjl1FS4rj97d4AwE0QdNid9wPTfusN2PZjiay1pDpNazBPtl1zcYZvkJ5Kz1pMe9pq/xwdsfiGoHtADO4tV/sxQ2MCE3xJfgOgyAWFuoDkP2mNroKXZZJPUclrtQJipNf6b4kr8Ae8cMeu6NFsWsmvbitsalzYBx7gHwllWbZOR+CmW1qohDbEuoG1VLL4a8OeAbQzDgfVYWPf/lXvUH81l8qjGvJnDDNhzlc7BYDqnMK3zuNpemJKaP7dDf40co3UPhO8kxa/1CCjkExs2hQ9gM6aQdrtp8+K+Rs7t3Q9sAFigrc0O2/80twA8aFA/sOyzBRba8oDhB1l9t/TYEyNMSU9OS+wZmC11IfIOtIRfGtPDSU/spUP8KwZzfmG+/xdWVHtmgyW+4Zi2YrCMNd8Rndc5gqVcoOk7QnUlyqkJUHP9rH2Ls1ZiYOJWmBLLTddmc93OgPiTlDJSe8l/1Jbiw/SMU1wo29OYtTVM+Wk9y4HJb7azddpHuk7rAk3fTWmO1oDUa2Tz4g79A9VIfQ0rD2r0CJdHciH+g4kwcumlB/rPUK2Gekl9+T71ra2B8ILDXK/l/KJvL79XcqUeJVs1FSOxOMCWQae+YCh8tMTkaTCvI/8eHOXtEVjWb8VRnzDlw7TewgDCO1aKE67ZAVv+l9o/xsICqGKn4a14ipOkud+wBmZjaEbJzPhvA/PYf+ZXqdpso4eA53Gl2SVbsyrGpBQL89lgvi/ltNhgwgHC+wtR5/nqL7cBwSQfMMuHuA8BP/DxubiLjB+Yd+iIwFC8HOzIM8lz4z6v8Oy9epZsddkSk2JA/blB3ZdibK1hDM5WnSf6e5/HkRnSWuk6x6z5ZDfJc0buYf95UH/qxbTWZ4tqSSD2DYQfyhF1hSsc01qfJcBZ0K/BBcKzA17T855G7TxJS/Zg9ORA/MutPAfO43ltLiA857yffA98TGt4n6CBC6Cpx7WSwJp7l088SHYl35D0ubjDeDLyeUSMSe7z/ZIB2PdMxHGKBvtwoJyX46e1Rq3TGrY2Xaqx5ivFj7BdXVP1JCN6Pxvjij57akD5LOc8AOGHBchdn31P3U/S3wLqmFD3/aXO/tTqyy6ZBe/YbGL8w1ScyT/TbgXT/MLcDVRIhAm74G4ywXGMpkI3BcF3zzeKVp1NyRZeS8wWxlX+u3t9Un31IrmK+711Phf3vQAteSJCYrHw/V8S6bw29x4NfVzldSHmQ9RpD4pNJfXZGggXGdtfpYFZKfWZGoDQF/AxK0byMZy8gKn2yaVm8FfNeLROnq+9ZDbMTRuIzw6iLrUBfM4YxLXiAKldAmNyxaMkbQIidm5PY9bWypMoBgiza10Siyv5tmzAVsjmvzJzpP5m8ZsDYJufkS3Cer23cA3rc4zkLOUkXY+ssYUF4+a9Y4at+Xr9mkHSm5fHwzhec+xR+9Mv7imRwOqPwaihRuEATVCaUZIHl2x5TMseYh8QdUvOnpi1fuHc2qV+gXBeYKlL8bIBUl8va89q1PCwn0uIuWmfsLSN6rUHB2IflgPzvdlLGtpjS/mywRIj5UkxqcA8Hqa98iQWD4R3xvatOsVQTr6XLRWIdSDq1NeyBhZhsLQtgnYa4DzsnS2tpsF9/ebPHu7rZZWkghP296q5TQrQC5NiIdbTOg2AaE9tR9aGD4T3GzgCt8iFsXiLAplB85hkrs9W/s9mY2GxcO0cG22d5j714p6SCd9LKBBeptOe0h8w8Pc57o89mx5EIMwJFNOEKSk6TzCqliSF1l5iNq1NzFbWz7dCmfczOwfCMx9VAwhQeiZhMfhjLy4wdM6tsYBFiHqXLBx/BpjiSzEl21/a5h/lSdJA4BIugLTsYp33tQhoMIzAaCgzPORo36X8kk2N53ZYfy7KebIAp5zfnCfjALDlcK2akiPApXyIPQOncHWk355czSZRDiD1E3LqxR149aF4ygnQwZT09gMsUoQjWTgGGGBZz2DPqAl0na+1HuQzsZ6frtXvVT0CXaXUG8QcrbuSG4J7MS0eYk8NJU4PAYrn13rNG5Bdktv37ktYQBNcKbcpcSMI2upDW5zKqVeJ1nsE2mv9t6fAjTkQZzvCz43tDy0NhPcRKOJCtAOrccXkTqOeh0RpEOtpvUeAYhqU7cXgm4zGQa08cPqzqNW+0z67uG+RJkz0XAAAEABJREFUdGejV9QGdpc5kzsgHM7dzf1L3OoR4v+V/FbcP7jqv4famm84RzUwg4D5PnWqt5IoBmKe/Nq3iuIlrfEj4oAhZ2JEL70YEHu/mrPePq+KBxalxI3EHOnabMDnDABm3tTCkqSBwAcrtdfWQM011J73ORT8wWAwhl/jz3Q6MsQaQNezTzF+bQ0UR4b421l0Nhj1fFJRCuDPRUT8oGyN/Lm469AAW/E/5RcnrQPD/MWFyGUPhtXak6PcvXnKhXn/W1jml5YIQwLluSHaFXOGAOFLDpjBAx87xPUsINmkcyTmsJTPJBiSDyDZnbuEZa1aX+d20oeuHvMMWM6SxpRyUn9pDUtMw4Glr4Rxhw3KvVnvaU9AONNmA2y5qWt4eWIpzmLkk9jedMlmvh4N6/P01IF1rJ6+3hgL8+91mwG+j5eWc6EYifFwpa7VLdnh+55PyjV893zprGesPxd3cCJzguF6TvQSw/G6MMcQbj5fut/yp7G2hqlGmg/RLtuaGM4VWn1YHWB28Untts418DGlWGaE+ANZ8lnMKA1TL8KE+V62sRLRgCJv0Vv+BMqOf1bxJfm3nSlYz50FVzY17Er4rWYoz6sZgMA9sLtH4eTJsMQrxaV5QOgltWkNSDWL6ki2EhQjsTjoq2N5rs9lQM9IUquy5qvl9Nghfgev5QDFs7uW0+oDNkNzDvI9cFp/m839aADwusk/F/cjncP7Bj8y71pu+iJCOy+WB+05aR+WLxvsw1Buq8CyhnowacHpjW3BrMXAsl+Y29RPLV92mMfL9hSB5/W2xae4Ay75oQJUbiHqUbJw3GSAep97W9J8kjwfyrWApmdSwsxrtOyFI0ljgXQb1nlMMO78AMKMwE6Ed6TVOJNdMnIKIHBaw+TPn/vO6CGv8ZQ9EFrRzCbB8PcBrHL3F1L8I5yi40uMwKWTwLX19g435OK+t/i35QG7Xj7xAEgNl70vNrT1A21xa4Nt9Wh+02tYvT5Y9g9LW45b6gViXsmX5795D3HOp8wAsR+I2vqy5wBzu/mfqqHcr83T03cpB9j1PSUsSVo/36e+rTXEPiDqPB7ITYf3wGz2rf6B3TW3sLeAYX/tNWw4B3etpvnESSpwXy/W050amJ3HO3sZXTt9zvlatQCpS0T11woBr3oOQy7uW6SsEbblOxF7tTSw6l9z9vScxqbrNfzUZzlQ79di0ryttXIkW3HyA+HQw1zL1yprtWDCbcXbGwespkL0Q9R5MBC4yO1v3+fPB2gaSXkQY7VWkmmt7xL1ILmr/lZdoHiO1HMuJSyLyX1AbureC7s7aUAC7OsdYh5ErVY0g0Trb5XSfBA5AIrn6youYKpf6nNEH2fh7u0t7Qem+ffivTUP+LQO0/pj/LeAuu9fyM+qIRf3s9lLD/zZtdbwW/uA6cDBtC5hw+SHaV2KrdnW+oJ9mFYrxdZaYr4tDfXasPQJW7KFW/IrT1Lytdpg2VMpF9riSrl7bGtzyWeyB7s1B8bMrF5hDJZ6h4gFUcsmUR1pmNtl6xVhScp551qh3j8wu3ypR5O8K5jH5v6WPfAJUx1tYLJpP1qAMCNwCBqmfOv9EOBKsvAlCjGt9R6Bqe89+U/MgeVMR3l64pylnmA5eymu1QZzvKfzCPN+NScQ3nGte6V1XqAX+tHxl1zcRW4qPYzAPYSr31KfNXspVrbeeOW0So4NdL0AwKwUUMxXHYkFay2x/ZoGghsI2BC1jBDXgLYfacW2BIuHMo75LT7Va7407u61+sxFPQEfXrW/UoCmcuq7KXBgEBB4GQhZ/Z8/HVmjhAXLWYBS6MIGDOdhUeSfQc9Z8m/7SHVFf8DQ2WEcXj6/9iZDm+4Ag33zqe+tMq0xLXFbtbb8EOeEqGfxfxv1kMufuesPlLG7QE4Khr7exMVWK9CHuYX3Fv+QizssyRPpJjkZsue2rf2enC3Mkh+Ws5TiWmxn9JxjQuw3t1t/Nbv88kHM1z4XYMiPPhCgVS8skg/ZJECoBVEnIYeWwhaAaa1LApTMp9u2+tryn97gywq08gXT84ZpvTVuK36KsycnzS+tU0ytJXkctM+V59b2QHhP1/w135128SO5qgdY56m3D6A3pRqf8gDjcKsFEwdcVw9irXTepJXPEmLcx3DTAgjvFkz6plaGlwWGY7YA6tlLWmLfFDPk4l4jBlgcRIi2GknCyqUW+2S7Zij1J7uk5GuxAYswIPC8cKwYYDVnhgcEJCDYIepg7PzYmn3LXyoHlMzBBpOvhg1TTEi66MP6MV0qC8w4h2lfin+rTRxIWvuHyEMeD+SmxV51JEDgdhGQGYDM0r9VvTRLe0lq21oDoV+IWvmSUh5QMg+zAaGXFBBIt+G/oVB/kpnjwo1qS9ZKAmEWYC1slw/GY+5q5C8JKM4J0f4X0vxni9NmoCSwFxNIsstLIMwsbEk56r8Q89+B/wi7Jgdgd6Wqj1JizV6KPdN2tA/lS87s8enYQy7u6ZAQXxQgNTevoZ6nh2XSDPiAQOtZWu1AfUb518QwFAPbOLCMgbkN4t6wYb5vraW4kghXAmVciP/7u4op5e+xCQtiPYhaOLJLm8DkM5t0HifbWQLlHs6qNxIX6P7RK3EL/Titc6T1austLGArpHpRhZir2hIBwdIme6sYTikeInbJd63t3mprHKkzYHF2Abm+TmA+l7gx2TMsxO/sPbmlHIj9qaeS/6gNJvw9NZQjKfVRs6exLTFp/NG16klSHIgcyJb7ZDtLYKrbW6PUJ+zH663/1PjhF/cRg8K9DwbK9SHaS4epdW6IGK3xeRws84/0k+LDhL0XU3mppPhaA+HHUjHal6Tmk11SygFmZpj2tZxZQraBKT91Ccskte9dQ7lOCW9k3RL+ERu0z7G3Tjq/raXX8HI/7O8TCGd3rZ75VNdENphyU7v5pGWX3pJSHER8YJauWMnMeNEGCHwBF1Wcl4FyXSD0lUaLIxOzA7Z8tYblHDDZNPeeAaH/8r631p7+1nL29qE8iWGna9mAcLZg0rKvSY6xFtviA0IYRB022QfUfVno8C0saxsHsPT9V+gAxsYVSjzadMrFXQ9BcmRyWH8wR/G3eoP1+mv5eW+wH2utjnx5LdnWBOa9WD7M7YZhfttvaWD2xVWLh/mXPsS8WrzsgFT4m82wqHzkPUPMs/Dcb3bTqb+2tljTaZzZztJX1uqZAeY813JhitMsklqs7Lk/3yumR4BwRpVTw5JdopijIhwTmGrnuDB/J3K/9sKRzqVkL9nyvG/fA58Rgc9zN6M4ktj+LH20xtH80lww8SF8SSlupA2owgGL51MN/ufo6Rn4lxVVby5M+cqVRKT/Qt8w+f/L/gP7fBlM8xbq9ZpBDgbC/T1oBHhGH+pllOy+uKeHNm2mZk9jWtdA9YUAWmGGxkG9bm12s0M990iTUMe12iV8+aCcC2W74SjXxGw1DRNWmgPLiwoQnnmOleblvnwPzEzKNQNEX2pL1xZnGmK89oB6+4hsJoAtmzW056hH4FNbe0lzsYsCgc1K1rc0EGYqJckvMR/UYy2mR0MdD+iBCrHQn6NEzWiS7rU2Sf1mMw1UOYToU77Fj9DCMxmBdyYGRA7SGnf0rpppD1esgc0ysB2zBtIyV0vMWo2aD/p6h774vC5M+UB474A8rGt/FjelJq6spfrQzg2UY6/uWX0/XXZd3FMi03U6LJQfQhrTswY+LwnQk3pZLNT7grqvt8GUc4iX39RWwgMCfyVfzQYxR9iSWlxqb42zHIj9275FAy1hIcb6AYrzm9+0kqC/J+UdlbSHHAuYmWC+nzlv3gBFrkttbc0MhLQ0Dgj4EHUI+PeRxskESK2KciR5EGznpjmGAXz6S/22TuPMlmvgY7L4jyFZwBSXmD/LtdxP0I4FTHXPqtHSlmqXZC1X8Wv+M3xAOBMTdt8K6EvojAZCf2vclHxAqFTyBce/D4hx/7ZBbeWEoBM+gDAr0ISuPiUWDIR82x/VwCpEWns1sMM5GvMInnLheg466Do1VPNLeop0X9ytAMTLDTD0EPc0f1cscLi08XgYaAMAqD4fIGSP7AUiZgDOPlQHWPQD8Sxl4bMtMNvXNqqR+iDmmV0aos3iIO7ly222X9PKk6zFmG8tDmIfFvsWrZkkab/5PvX1ruEYL3Asv7ffNB4I5x2iTn3iCEhNn1gzKsbWqQZCbGpTrMRsQFjKBnEdDIM+YMJUjUGwzTBpTSDwAVHXQNKcWswv24FLx3/y81BvkjMI6cGFcc8Ept9a9SAZMR/s7xGmXPUDhHd5RF/fivG5uLcOCBOpwCcNpvXH+IMLHbx8bChzU4qVTZJjpHtY4sHSlubka9UwkU9r6VaB7Xo5JtRzYPpCqfUA9fw8J60NUx5Ma8XAtM8xWvdA8xcN0Aq7GQdLLM20mXhBACx7q5Vt7bk1rlZnyy58E8VqbdrW2h+RFAciR0A4P8AHWnGSjyFZwBSXmBcY5oNyvPmPaDiGXZuxpSdor606khZcj/kv/N8RpXxpDe18t3AIY/Gspnq1tXS+l21NFC9JY+CcXq1GXs/sZ2ggfFfk2Ff2YLXzmoC5Pj3CZPs4v2gBfGZtHav74t4KPDpOD1gyGvcuPKBYGth8iCkPWgNFrDUjTDkQ18Iq5QDFnoBS+McGkx+m9ScgW8CYGMHCHAuWe5hsQHFGYdWkxlct/gy7epCcgb0Dc5YCzPbpprdniFhbeRDj0lrpWvmS1FZaW4xpxWhton0uwOoZUq7lALacacVIZsZ/G2AV/1/YTAGz/RkbiDVqfa/VhJibxuzBWcsp+YDAJZCW7loLtyZdQI3B0N+r9acSWku3CvTX28JWDyaKhXKNNEZxEtmk16QlZi0/9wHhnOT2PXv1ZqJ8rVOt9R1ifQBd5S2vKykLhvWaEP0QdZb+s9uhF3eYyB3xUNOnAgx7gVLcs9dAtQTMfeJMUk3454ApD6b1P/dHbWFBzFUc0M2v8j7FDiyehpOPov4kZtdaApjpEq2aeSFg8dxKcXneVXugu1Stf2Axay84RIy0BkSbYQG2rOo0Pw2q2RUD67hHcoV/pwCHn436FweAlk0CU6xy86TcBiz6BPK03Xtggb8brJAIFKx1E7CrH2AGCvP9zNm4yZ9FPW2/ByjOu1ZbPolVBcISog6bAR9A6A0IaBB12Jz0kc61VkJxEotJ12Yr6da4Uq7b5gz0cDnk4q6CErUB8TBC1LKZT+sRMhpvRE9PxIDpGdT6g+2YWq7scCw/xbj6ufbUg/KcPRia9YjA2H+d6EgvLbmt3MD2XC311mLyXmD+PFO/1jD3l7AVl9uhnleKV77sEq1LAnXMUvxZtrUeR9RM8bWW9OIqJxXlA7MLk2wjBCZciOsRuG/DgLbZIcYBmyNCjNGztGCINttv6TS3FpvGpGvoq1XDr9khfuelNWuxo+wttRQjaakJhPeqJbYlprVuC9ZbY1o52Ly4C0iyRQTEg6g4mPVSme0AABAASURBVNZrufJJlNMqvfGtuGtxrb68N6A1tSkux29KagiC/j5rvcguUVlpidZb0hpXw7F86JvF8mq4ssMcE+JeuRDXijtTVEv4ML1b2udicbn9rn1LPxZjGsZzChHTauR8QPSndljaUr/WJbySTbFA+KEDtA1Si5UTCPFa3y3Wp+mz+gFm0C31YJ4zA/jbCGNL/sJO/2M9nF6oo4D1ZLojNYQqLywGf4zAhfm5SDG1luxt+0ju3pq9eXmPMPGR+3JsmGJz31l7aK+51v+aT73LL9H6rbJ5cd8aTATAdJnQXjkw2aD8QIDuHyboz1E/VwvQXRJY5QP4YBrPH0OykE+SmIYvYeolBQdWZ0hjbW29AmY6Xasm8OlVe0laWHtJaltb12Jll9Ry5ZPU/LIDUkFgWgdD8gF1XxK2e7nVp4AtBvjwK3uLWG5LbG9Mjp3vYdkvzG0Q9zBp9SEsE+0LMjNtxQKz+LdsSnOZTXptDnjWzKV+S7a1mVIf0P0+pPlH10AVAtjsLZ3d1hB/521fLZA5gJlF+anICRR7Upz8e0S5kjQXYh0gNa+uoT22BgTM5sv7quWNsAMzGJjvZ84HbqDc75UcihbVk2h9VKA8Uwl38+IOEazUnGwQ/Sm47NoDs4Mp2wgx/BFYozCu7glYtK4eJHJA9NtettECsUYNF9b9aR60x6Z5Wp81I8SehG+iehIgnG3ZtZcAUguBsj0NhO2YNH5tDeOw0jo2q+nUd+e6px+YXzSUK9nqHwjPuxYHkx+ohQX7Wj1gVkexkpB44wewWT3tU2sTJQKzuWQriXJkhxgPaLsp0Ba3CdQQYD02hD4iRP1KSs1AO28wxcK0LuG22tSXJI0HVs8KTO9wnpvi5GtgZgJW68yCD27W+oTYB8S51ku1ea0eUE0AwvxAiAHCPmySD8NKTI9ctvYJ5TnPHKq1t9Yeihf3WpHcDlTrKFZSDdjp6MXsjd/Z1iwN6rzMAg9s1uaCef212AMtLP4nw0pYMP8yynvJ9yWMNVuaD/O51/JgGQtlGxC+0IA1yFUfxFz1mwtE3yrATmdayyDMZvteDev9wtwP0x4IXNZqwvy81OJyu2bKbfkeCCaIOmz+fVh+rv+5i8piUycssc2veIntcw3z3DRWa0mec+Ue5v3ltWHpB1afdwtGHlPbAzXXIbt4lxwCuSk57Ttdp+3Aft6ECTFfa0mKXVsrTpL6geazAnxSc5yP498Cplgg1AD+ecepUh+ySVTFtNZr0honjJ5YxbcIjOempW4eo9kkspvWuibA7mfbgl+qC7FmyZfagHRbXUNbXPHiDjHZhoG4r1ZLHNAem6R9lqpp8jEmCyA8nMQUlsoJi+wD9l0EMpjVbVobWI3d61SNVEo4wIIboBTabVPtPAn4L7eV9mlcui7F7rUdxd2br7wSN7U5FC+p+VN7ipuu05ja2uJVS6K4kk32VhGOJI8v2RRj9bRWjETrLVGcciVbsfIrXqJ1LsKQ5PZSvOJkN8lzSnvltNhrcZarmrZe01s4a7kjfOpzrQf5UxlRswdDtXviW2KFKUlj1zhI40pr5UpKvrNto+uKF8PUWv1rL0nX2qcin+JTka0kyivZlWv2Woz5U90Tm+ZtrdN+arFbtYUhqeXn9rXY1LdVN8dN9ylOaj97rboS1ZE+MoMw1kT4Jb9qplKKOWpL8bUWnrRE65IUL+4WmA6jtcR8a6AW06OFJ0lz8n3qy9dpb6mvByPN612rvqQ3byte/UssTjVMzHamttqqWapTsytPUspJbcqXpLaetXIlPTmjY1W/ZdZSXeWW7LLJJ1yJ9j2i3DRee0lq24Ob5ufrHC+vl8bXfMKQpLGldS1G9lRquYrJfbWe8rievepI1nJqdWt24aVSwpa/ZB9hq/V1AHto6qj+DOdMLvcMbn215CpW0hK7NybF19pEeLaW1j6VHl7TWK0lwirhyp6KxZqtJcdiTecYZjctv8T2a7o1bg1jzSd8m1HrtdiRvrNr2Uwje17DKs0jW4us4ea+dK50ncel+/+pidSwd62CEuVLS7RuwW+JEdZesV725m/lnY1v9ffUOcrtnprW75Y+2tsW/pP94lViPYoLie1NK8bEbEe16kiO4qT56jHdX7HWDJK0VqmP3JbvLT/Hkr1kk10iHInWkjw23ysmlzQ/97XuS3VG4LbWHxlXmmUkfitWyl+6tvySzXwlrblM5O/NV84RUT2JMNI+tD9DSjVUX5LWK8XJL7u0xHJkk8iWivyS1Jau13xpnLAlqc3WWxjySyzedMkmX62OfHvE8KTTmraWlm8P9pU5e3uMecc7FY7JETRh9OTr+SheeZJ0L3suq3/jngfbXsC2LmnzW/FSzFW2J/Rw1aylOppfUvKlNj0zSWrL1/JLcnu+t5jWunn+G/ea1ebe6j+NS9fCSHNTX2o/ulYdyVGcPL8XU/GSHKdln+bVeFKMRHh5jOwS+VJRnCS3pfva2vDy/DxecSa5L98rLrfl+5aYPOcp+y2u7uyz1Ju4lrT2JQxJGt+Tn+bZOscze4tWbZOW+CMxqlPKL9nzmUoxsqVSwt5jU23JntyWHOs5j92qKb8kz8v3FiOtWrnf9ms+i7lbq0fN0dOHxZvuybVY5UpsP0ILz2QLT3FpjPbiIrWl6/+tOdPAfF3KUzGLS9dmq2lhmSjG1tLaj5SevvbWHVlDHJjs7aclb62GzaOYFizFtMQqRqL4bxDNYlxpnjVRnMRilGtraflym9mlU1Fsum9dC39vbmuNI3Hqby1ffkkeY7Z0ttSW2vPco/s1bPUg6a2hHJM8V/bUltZP12nMU9bWn7RJ3pvsua1ln/PSkmMxliu9t36KJZxUzPetuoUz4yPlQHkmuT3dj1yrnvDUT6q1Hi2qIRGuaasvW68oV2J5hmn7Fp3mt8SvxeypX8LrxVG8pIQl29aMW35hHBXVqMkadm2u7r9xV/EamOzyp43Ilu631mm8sEy28nr8wuyJ3xO7VUN+SYqd71PfWWvVlKzhp89E61q87JI1rG/3iR+bscZFGmOxua7F1Ox5fs9efZr05I2IVd0tHMVI1uLkl1iMeJLY3rRsEtuXdOpP16XY1JbWT+3CkKS2vWvhpCKctK58qS31yf40sX7Tvkb1XMJO67SsR2C01LEYzZ7Kf//9Z65DWpiHADqT13hLe1GcJIdXjMTspRjzteoUz3JSXK1LMRY7SquOYaVrs6kHSbq3tenUL1sJR3aTPN7sW3kWl+saXh535b40yxP7bOVkrffui/ta0bVCa3k1nx6ESS1mza5+JBZja2Ga7Qxt+FavVEMxEvkUJ9H6DrE+WmvX4mU3acW6Ou4Knq2GuOidT7kSy0vXZsv1njo5hu1VT2L7s7V6l9TqpL1oLclj0/zcr70kz9Fe9jRXtpJsxQhHkucqT5LbR+9LNWSTjK41Es/6kzbJ8WU3W4lj832rHjVzyuMTuVJ/EutNa8mo+YUrPOlcUnu6zuNG72u1SnbxkEraSyk+9WvdEqO4HlE/PfFXx1p/Z8zeO4t6kNTySr6SzfKbL+4iQfLfX2aq0/Wfa8gfwyyByScp+XKbBpeYXWuJ7VtxLP4MnfaQ9nZGrRLmHTVLfXyTbYtTPXPFSNK5U7vW8uUxso0Uwzdt2Fbf9mfrvL7tTW/VV5zJVqz5Fa+1dCqytUqNJ+G1YNTyW3JbYlr7aMG6Ikb9Smq1xJek5s/ta1h57Nl79S05WqdnphH10n5TvHRtMbJt9bfmz33aSwx/j1ZPyjOt9ZWyVlc+yd5+1rg5gpv2U8NZq53mP3195hzClhgHWudivh7dfHG3YgLX2rSttR8lZ2CWeruqTqm2bLUXQr63yxNne0pP6blbW+/td0+ecqwX07KddQ5z3LyW9hLFWT9aS8yer7XPRbmS3D5in/aR4vXU64m1GlZXWmL20VrYkjXcLf9a7hHfnrriOpUj9ZWrHiRat4rqK0eS55Rsecwd+7yvfK+eNJf0CBmJpX5G4wmzVYwr02leatM6FfUsSePz9VG/6uWYts99+V61c5vl3qmtJ2n1KMn7kU+S2hVnktqPrvM6a3iqL7+0RGtJCaP54i4AiQBLQLJLFHOmqIbkzBpHsMWNZAujJWYLo9c/quYonN7+j8br3EiO4vw/u2aCLEluI9HS3P/OGr1q8y4UPrgvwcikTN4ksTgcIPN3mEyz81PzHNGa4oy02zras4IofoWNWha+Bj5v45yy42tF7cyIA638M+NVf6R/OEBJVy4mVz+XV6oZ+X2tWn7yQMTpbam4qBaxwHNE5yjfxqX8Kf6U3XLO2quW1yi7rRPZrP+pfasu32uPbjioK9RyEK9Y9kDn1hUNPke2Eq+P4ww830nnXE/SrhidvX78Ft7fek7ViXio6+2RrfnDXaQpMRQRFPvWNdVjqp/WeMvDzOx5xX5WjRqemphUj8xRSMV8ip0+6YUVsB+FZg8fGOUjfxYPXL1QX+Sv0GP5qRGhVLeGI+JtsVFDaMmzsbYPu7cxdl8TY+Nb9nCDmhz6tnG1eTanZS9+X7eGg1ygWHGw/uc//5F5+2o19RaHA/Tmn57HHaX6S9l9T3B4W+kc5dTWi7gjvshmc2097ckBxMnm95xnAH4wwiWtlsPatK+tQ3wEy5/b19bJcVhf14e7Gpgtxgp7ck9fAA1a2bdAM4pyejkjrk+xMRPhU3qq6UPvhLUm3sdoZlq9v5aXODh8vs742edi8FsQ62H9NXvyidMqHdbGfjWoD3J1rLZcXKuvVLeVj/harcQJ5LWAvJp44gB9Crk8YkEupsZXw+Fj0FfDvSPGa6ut2Ztn+cVx0jysvhl79Rhxzejb8/szdXN1cj5yWwEfQIcABzZWgJ0V2D3nWRCv6rKCFv5UvLX7Oil+xUV+fB5RHDZqA/aj+PPh3sGE4I60m2ImwAyBMX3Nlkcs9DRNbk/eipwZWngHozzkA3qEj7UH4ujJVQ71PWp5lScuVuVGPvwWivU27AI+9qw5lGJq9OT4a3wlDTUcPka6Wb2PepHdx808q57WEjdxAK2l2B5/xEu9Wi5iQSk+qlPKkb+GX7Ez1xHNM3W0cPXOil6BavXyKD9a4aSGRxQrGznaj67UhcNyyobdQz4b72NGzile1S1xp/KxWw7O4rJ22WpWnwcniHKx+/gormQb+nAvkb/Vz3Ct9tpB+zzLceq+trcT9Z80b6tlZKbwjOTrnuDRvnYlx9aO9sTk+Eq+1nwbb/fUsWe0AuzA+jgDbALnGljOmnjF9OYp365o5jyTE74cVDMXs8L3VN0VvVjOlX21cve+I+oA9cUe6PyGdaR3318vl+dhhjku/EB57IHOrOQD9r2wnOLCBiwnZ2BtK/a+hjS11IpyPK/OWlv4iSUvVQcfIA4QpzN7bD3Y/uE+IjbX4CreXM3Ix6WAyOdttXE+b+b5KQ019/WUtpH50lerbnJ6a1JLgMPuOfcCHpvrz9YbOw7QAAAQAElEQVS3Yz+7vvi0cgdAvbAHOqdW5Xs/dvItfEzPGb6evDfl0COo1cysa2NtnK/hefzZ5s7aew2et+T38TvOzAUsrDVEPXtmPb3Waihxe78/20HlfDauZg8XqIldHWN12D11mTNgbxHZrH/GnhoArkgXdgtigGx2L1vtuv3DvVZYa9zIEFpr3fixCeixj7H8zG7lbY3/WfFvC3y8Q9a/PeWTzYGjnPHrl80hvjaP2BRSHNSySOU/aUc7Gns0kAvIByUOYkEuzvvhBakcfCDywwUi36fZ6BNEfaXmE8WebKMPUNKYmgN55AucawEnebXxN+7nBJgh+On5x5Lz/RNR/qfn8GfLkPPZuLfu6Q9Y/fYN2z0xxGJj5bwCcAPPHdWN4nxey3n7h/vsBlqa7Y69iVMmwIMGJTLeCCjFWX8Nr41n31qDnBRUX2sqLrKjA0S+WltP3VruKI56IPI9ZSvpwQ+kz+6x+TM2D+4JePuuc29tegO7dKbqzNAAB4hqYAeR72220l3jF97UG/cDZmqGT2AmKW58xKX81/7zfxBaOS+4LWrmr3gby73aM/vIhj0HuHP+ko/8XF38JY4a//YP9xpRJ8Tkhn+Cvh4NPBqhJ783p7YmMwetdeBXjt3LpjXnU0xuJV9QnD9jb+0BDvJaoTq9+TX1VnLX1C/FoA/YOH+Wj3kB/AC7X7GlQG7Kl7LbHGL8Gdsq0JugGpy1n73CDVK8OV8qJ2eHD+Ricr6dd2F11Ghu0VbD52Na+K32GfsVtT0n/Vq06CavJX4kVrW8/hHO1lxpYAWt+bPie2fQmxfpHuUq5Zf8kabIdj/co6n8z7bqAbfytsb/T/qP/8IBrKN0trGj+9xjxSf01PF95Dio0xLvucgX8KW4rN3uyUmBOItUXGS3miL/Sps0r6yR4071jq4oL7JjgyeKx4YPsE8BDiA/ewEb+YB9CviBzUvFWrviWa09ta+NS+VHdnGiP+fHp1j2rUjxt/IoXnxaZV+1lnpHB5hd33OWdMyu7/m8Hu/vOcMJbC5n4G32HO13zMfX8DoTuiLza230LNQ04WdGTmTDvgPUBjtq2RrHfrgzjBrQjI/DNgoek+Wghj337Hs4vI6euqkcq2dlnag+9UDka7GJQ2sptzauxGNnl4sdqUcNkOOXrzZO8TWr1W73Nbm7Y7w+f+7V08rDPQDqteaSYyEea9M+5UvZlaeVOKDz7nVmbcvVM/OenN3zGqln52N5sANsrAJnC+z2XLsnD9TGt8SVeEfudCS3tgfp31GrpAkNQHF2j82fsZ2EJ/VRG+g+S3OpjSvxHPPhTkMWJeHyk6O9VmxA5xNXLrtHF32BllxqCT6vlcvn/6ow+BpoKaX5HBvvfeLT6v3KTdnlr11n8UT16AFEvpytJyfHpx4tr/asHjmuXT40UUsr+xbYPPagNp9YgRz2zJAVYJuJiBMboC6YWa/ERV1ifF3OAJ9Hyu7j/Fm1rN1yRX4be+q+V3eUF9nUdzSrVLyNVf4JK3pT2mTPxZR6ILcU0+u3+jyHras4G2P91j5rb/mpD2Zxj/CgA3gOq9f7Rs9RvRRni44W3lS9Rz/caUBICSzZGZhHKafWD29tbCmOPksxs/21NWvjSvrgiUCeZqkVWw65uBqfdORq9PjgTeWhS0jFRPZcDr4oZ6WNHlN1U/aVelq4S/pSfnpWHR+DT1CMXfHZs/K1Wl9p77lK8aP+mfXoF7Rooj5oyXlrbK7P1rnlZiAuVmBj0YBNsD5s9jy6hw9QE8Cnlf0o4IbDc8qOj733Y38KaEETSGmIfOSl4mfZfV3OYBb/CE+kI7KN1PC5Ef/IPSgXXvaCr1tz3vrhLqFaJZBGIsjvVxvrfZzl93XwtUJcrK25K+LRAUa4yQcjHFFuibPkjzh7bLYOb0Ac1i5baSXfIhXfwx1xpWphj+JX2Gb1skLbak7bOzMHqml9srFit3HYIhADIp9scGnPGsVjA/gBOYA9YJ8DMQJx2s9a0SbUchJfG5uKm8GR4h61r9ame9Rq9WKjPmBvfX5f8vt4f6aGt8EJsLNGMfh6MJNL9Vdwwg0v/bOvgWLJq4lfGbNLA3U86AsbawFL3aMauE+ASK3sPagDvN2et3y4IwLYwuwRD9hHwBchio1s5GKPamPfCWmhpt1zng36BREvta2PM3HWxnkmVGMmZ4nL1qQ3UMqJ/JYn8mOriSGuBnABYrX6PeenwTxBqw5yQGvezHg714gXfcD6Sjn4yQE2z+6JAdYW7W2M3SsWG9C5dSVXaM1dGc/sQK4GfpCKwWeRipNdsTo/sXIXM+rmePCB1jrkgJo8ZkmcVvYRavmi3BJ3lEO9ljziI55RWw9vi+5RfaX81Vo8P/MCJV27/GgBs+rBBeCzvcuGPYWlH+6IAb44woC3rzirDjpAVCNlj2JPttEHoGeQ0up9nEEqPrJTx4M4eDywPwGrw9ZHtz2zxxYBHzystRDPr9qEL4prneXs0XA3cFod7AF2wN4DewnklGJm+NXDDK4TOegvhVa9lifK5c5A5JthU/0U18raqZqr7PQCevlLs4K3lt9zKQ87PLMBL5jNewof8wNP9PhEzd1zZ7bUpFegPWuEJR/uFAa2IMIEa9+xp67qoEuQjRUbq0fK7uNqz1ZLbU5vXKlWye/rMgvB+0pn8myMP1vfir3t1e5VC5sgm9acVnIUZ9eUvYfL8s7co8WihZv+QEuOjaWuPe/c29rqARuYoSPHgw+oDnugs1Z0AZ3tmrLbmKf2US9PafF10ebhY2afZ9yV1YR+e67ZkwOIZQXsRwEP8DyjPcMJPC9n7IA9UC1rw54C8bWxKQ7ygfypvfXbGNlTq2K1Ks6fZd+5Mr8d9VQn1bP8O7SsqkFvQPx2j40evQ07mPrhThEAsUBxoPNTKxqA6vu9zl6/4mesqjGDK+KAH0S+ERszASMcK3SN6MnlWq25vm2c5fN2OAAxKZ/8xAAfh+1T8GRvqs28tWeu7AH7EcABIg5qym73sr19/cSeVt5J6p2Uavo5+7PN9z5qAhvTsodPGOGJasJnkYuxPuVYm/Zo9XviZWtZ4QLkA/bks2cFdo8fYJ+F2XyzdI3yqC/mB+CTjf0ngj5BrreUv+PDPV3GF/HndOY5Hq/Zn89RukdJzY+HGYEWRa3xETfaLKIYbMSwArvnnMIMfSnuyL6iXqlXalpEulbZqGu50WphfW/c00uk2/cdxYzYqAtGOHpyn6jZo9PmrL4LW8vve2uTByyfP0d34WNsfsve8qgOK8jxlPy53B5fpBMedAD2o7A12IMcZ21deIQcX8pHHZDyn2j3/Ub6FcN6Yg87NXV/uDNY4MUyVMH77nn/BKI7qlUxkltbY2ac18sZ2Bq8TXtO7X2e4sgXZEutcAD52Quy1XIpvmZVDbhr4h+JMUXRa46/t5Htt2PCP5gL6KVCm0Utj2qyAjhYQS1HLg6+nH+Gz9fgDGZw7+Z4q+7SnPx78ucov2UWNXy+Rk+O5xg9o0Ho4RrJVb2WOZNDTVaLEodySnGW86S9100/4CSNI1roD+Q4Sv02f7hTEEAMcsVP9KEZnKhthabVvab4eSMr+rGcUW3qCvgFm4ffnmv3cNXEwg9qYmfH2Lp2P7vODr4V+uEEM/XD51HDX/uearhmx9CP5bRnu7cxd183gZ33XlurNk4dEg903rXy9gRq5oA+YGPIteeVe197Za1P4d55P2+eWfOHO48R1DTNJYCa2BvzrgnwBkBKdc6Xyumx+zqcBd4eaOWNcuBs5UnFz+TyNTx31IvPOfm8Qr+fke2fesDa/D6X72N3nNELVGtUn+USJ6u3+zMxF/kJjN5Njr3nPnpyIg0r+7L1qAOw1Wj3McolfweoB1TL7mUrrbtySjpW+6O76ul9tc4Z/KN9NX+4zxD9uRzv6Mz/QFpVjz66qN6IJvQIEbe3EettufOseHhArtYM344aM3TWcoy8DV8jN5uWOvBY+DqcW/iIbwX8wOahyZ5H9p7bcuV8Nu7uf/3iToRfC/9DjVb6nhxbg3zAewDWl9oTJyiGs/Y1KzWJK+UpjtgngQ6wU8PueiO9le5xhPu03NS9YBdKmpd+uNeKKIm8/nkT4AfCvXhG7N4WnaPcKK7FptqsoCU3FyutcAq5+ChGHLk864ODs81jD7DvAvWEXTVX1mGuHrPqwQsX82KdCbhBE2dFsOdEO6hITYbACRQwyieeu543AXvPM9WleLELqjf6vmrzFUd91X7bqh526mZews661HqiX+q+BT8+3J+6qLcMLNLJzCJ7j81y2X0PVyon4o1+KNZm9yneXru4WUEvT5RXy1c7k6hGZIv4orhe22r+Xl1vzLNvhD1o7YMcoTX3ifjS+6EXYsAT+lbXpD9AndN63KFHvdP/KLze0nm0Hvmq0dJHSyw1doJ+QG3NmtharlTcrnn5XnbVTfX9BvuPD3eGBt4g/hSNs+fFQwb0p5X9DKAVeC7qAG8nFnj77POOGinNqb5T8dd+J5CbAG9ZII496wzwVsEMrhyHrWH3uZw3+07pUTq0nj7Tks6SX/21/EbgVDx7cbx5be1H8bt6XjXnVby75vJUnR8f7k8J2Vn35Mey+gfpe+cMSvOviclzPOdlpoJVQU/A2qI46y/tySfGr9hmAn6vfSb/5RqfAPfDPY0z5Rlm1EBrvsrneGfMa/U0chq5K7Bawwg/+sAIh88Vn52N3fv4t53pBaR04xNSMb12Zgt681vzqAV8Hv152z3/nMBXfrgzhujRYD8BPF5wgpZP1RDd/+yZez5qCjPmCj98M7jeyEHv4FTt3M9sbXB6zK5xNN+gOGbnKbABb+fM+wLsTwFawQl60AGkxe5lm7Wu5J6l8XQe3nKElO5dM6cOSOm49r8n8JUf7jwQ8PcozjuhEcxUZvn4AXvuyEaMzeP8adjRHzVAaXbcQQql3Os/fwK625lK4ZzJ9wlc+q351feWml3K7vNnntEKZnLu4EIzoBarB/YRpO4CuzDC/w25zKnUJzEe5HCfrCuwkjul9yk7s51R+ys/3GcM7lM5cj+inO9N8/A/nt19peqhC7TMEq7WnBb+WbFoBBEfPUT2WluKtzZ/Z5zVyh7srB/VOkFDpGuGTW9La8RZ8uX8Ed+1/ZxAzwx5lwKM7FkBe8D+JFxNv34xA5C6F+vreRcp3m+y3w/3F962ffi98iOOnh9RxNOraXce/YLddX/W+8eCFuEfy/f8k76/p9t/OqVn8M8p/c9VvzF4Qbry9dz5rHkDpXdfmnuUT46wRnWZNdJVzlobgSbmsrbKH3bqgT+Wv3c539+R95SawP1wT03mYPvow7c/YriEnpbJ7cl7MgfN4EkNpdroAzbOn+VL2eX3q71/71t1RiPI8Zf8udwnesrpSfnUo9ZUnLXXxNbEWM5v2I++idfN9PBLHZ2nz+cs+Na5e+DtOuMTrE37T1s1J1Z6syv7EsiZCdWzyfDNPAAACFhJREFUnNyHPX/afmZ/98P9oNfBxQoHybpSHpyA/sCxzpShd8Y6kzfHtbNWTsfTvpG7ZIYWT/dyYn3mK1h9zM2ea/bw1MTdmPdOgHcB6IAVsAfsAftPgd601lP6Ok3PqrnMeE8rP9xX9b2dl0GD1YV5uMKKWvQAxE0t7e/6PRMo3TtvxGLnZEraclrQnPO/1Udfwowe4JrB8xYO+gVv0ItO8AatPRr5fYOeXJ/DnAQ4I/ic2rN4a+Nv3J3Azgl89If7rB8ffxB2XkquFj3l/Cmfzzupp5Tma183Ad2/VlXy7wQ7NoHzXrRVQ2dbxvnR/o7OV3yWQuYnPKWMdwlm1YcLiM/uZXvzyn1F+ulTsP7IZv12T6w9R3vqW/gcziDKvbY7AT+B2W/loz/c+eExwNlDg3M36AGop1x94jxsfA2Hjb/7dROw97SuSszc8w7QG7OVrbX1auPKFT8ngpkA39HIfXiuN52ZhQf6sbGm8NS8Srqklzigs11T2mXXanPevGcOAn2k+lMMK3EhBo0ruQel3fQPngBv3kKtfvSHO03qB0fznN8GdAN0qxf2KSg25a/hSOVe+7wJcE/AMnIG1ub3+IG37zw/Xb/U6+n6Svpz/p7fL/OwyPGf7qN/EOlM2RXLDNizAvY7UdJX0qJ8q5297KV8+ckBOr9hpccUWvXDU8qpnU9tXKlej1+1WS16uG7OeRPgTr0qbODjP9xpvPRDZRDE5VDiyOUGvmoTdYVSUk0fJY7rf34Cuketzyvar4A3v7/q+RX1JpiPcL7qq7B2AtyvUJPDGyCOFbBPoYU3xfEpdmbl8bbe0I9mrewv4gno7bPGEfusvfdFnvAVH+5cCQ1zaYCz4M/WnvIpZtW6qi4zWKX58s6dgN6AVs+esvu4Fec3vKMn57Ni5nD+7AlrGdwXKEeeHTHaA/kWdNs7U3JXI6VNPbTWV57W1vxPj9dctOb6JSbn192xglzsDF9Jz4wal6N/ArofrTVMxFrYnK/5cKdpDYEfkoBdkI3V2rTfsVIbndRiD9iPQpyjPDf/2QnoHrXOVrOKt0fnSVp69M/OYR7CbO5v5Jv1t3Xm7LjfWj4be2IvtX28NY75A6/f3gV+4GNWnm39qjpfFvTUfGa+g6/6cNf7tAPUPrpMfEB5q1erwe5H6qIfjHDc3PkT4E5AiVkxvAdAvGzsd4K6YGfNW+vXL+4drJwF9wpW1jiJe/U8d/WqPmbfnXh39fEpdTS32fdRM58natboOiGG2VicoGlEw1d+uDMwXaL2rBb47XnHXjX146embOy/BF/VZul+eQvg6aGUdK7SN1L3hLmNzoUemAGIuPCDyNdjow7oyV2Vgx4wkx8+AOfM+cGXQ00t6crxyNcSq5yadRVvTe23xzw5O2qDt8/w2/WX/k587Yc7D4PhCJyF3Q8fDVHtER3kAvHe9dwJnH5Pp+vL3az9beXiTvOhG5Rmjx/U6K+Ng4tYwP4pUB/01c9nMVtA1KoacPfiFE2aUW8f35Z3yr1929w/oV9+a0Kpn6/9cGdAdjj84ARrf2KPjp665Ak9+TfnuQlwbzXVebcWNTmtMWgB5Gll/xRO0LCyd+4z4l/ZN9wWUX1sxLDuBDXBqpp23ivrRPpb6rXERrVm2E7QMKOPy3En0DOB//73v7//r4o9uaM59u+U5/raD3cGccIfpdzloPHiTuCpCZzw+5jR+87fGLVAre5U7KrZwwtq9RHXGk9OL3bU2lGjt/8T83ij4ERtV9OdwMoJnPq34ms/3KML4Y8TWPkQPHekw8d823n3HZwy34q38K9UYsG/hg/fjPa640211miNf/KKR+dfo31HDemgFtD5rn8m4N8lcwJ/Iu7uTuB7JrDr7bfU+doPdz07hgU4a2U/E/whtKjhXqWlpvbTMbf3PzfALCL8ibi7UybAPVkt/Obt2e69z59t7KfvmRv49D7P6e9vJbw9gNWu2mO/uBO4E1g/gdq/g1//4e6vonZwPm/k/ETNEb03d+0E7HvgX55AFe1etm9Z7VxO7dlqtHuvF5+HjzntjN7ZmlZwztb46Xy6A/1t4Sx8eu+3vzuB0ybAb0+a9JvUWesRH+4S89TKcMCq+lyEQI0VteAE8F+8fwK8l6iLlD2Kvba/J7Dr98Ed7ar1d4frT/Q2q8pMrlmavpXH3sXKt7uS+1vv7vb9eRPQ71Gr7/DHhzs/LOADv+FM3x6z++YiwFt4Z+u8fPUT4J0I9VlfG1nVOL/vqsDBIO7NU1Bb8L43naPeWvXP4GiteePzE+BOhHzkmJffwBjDzb4TeGYCvF2wozq/xVSdfz/cEQMUaPeyferKgCw+tc9v7Yu3DL61/0/qm9/pm/rRu9P6Ju05rW+7h1wv17d/Auf+HvbP4la8E2idwO8P99SPKGVvLfK2eP6lJLxN+9X7ZwL+/frzn8i7+6YJ7HwH/B2JZosGIfL32sSptZenJi/VWym3N6/E+61+3bVdT52FvXv0nqrz6roT8BOw79XufdyO8/89LWBHk2+ucbXPncAJ7/0EDXOnupfN/su/t/LuO0Cz0Ks5l0c/wMdgE7xvxpmeWnha41u4vylWd8oa9Y3dIop5ymbfABpX6ljNv1L7t3Gfflf23T59N7//F/eciNOHmdN+fd89AftDYy+cMJX7uzrhFp7RwDtUZbuXrXWteEu/KWvjfgdP+oftz+4n0X8dDXcIWhsnR2jNXRHPWwAruMVJv+xZAfuLd02Ae7N4l/p1arMf7vywwLryl/lOYP0E7hteP+M3VuBfCKt0ww1S/LxJkPLX2nM1Io7W+IjD20p94Ac+757vBJ58F/wWwL2F2gmsjXvyLdR2dorG/wcAAP//tpITsAAAAAZJREFUAwA95hhvRloDkAAAAABJRU5ErkJggg==" id="92" name="Google Shape;92;p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png;base64,iVBORw0KGgoAAAANSUhEUgAAAu4AAAF3CAYAAAD6nM7cAAAQAElEQVR4Aeydi7rkKI6E+5/3f+fdE1BKYww22PiWqflKKdAlJIVxJl3TO/u///777/9cnIPaGfi/lf/Ucty+fp5WKHWXM+AMOAPOgDPgDDgDVQZ0cf+7Z/kfZ8AZcAb2MuB5zoAz4Aw4A86AM3AFA35xv4Llh9X4+8e4po624rb8TUU8yBlwBpwBZ8AZcAacAWegiQG/uDfR9H1BunRLvm8yn8gZcAacAWfAGXAGnIHvZMAv7vXn+pWe1st6a9xXknTiUM5rG7nAf7CUtmyPcgacAWfAGXAGvpMBv7h/53P1qZyBVzIA8bL+yuaLTbvRGXAGnAFnwBkYx4Bf3Mdx+TVIPX8r3BP7NQQdGAT8YrpG39Z5AtbS3ecMOAPOwPcx4BM5AwkDfnFPyPi1JZQvQVC21/jZumzV8n7ZDn0cP4krIPxrLOoJ4hrQ9lUC7+v5VQR7s86AM+AMOAPDGfCL+3BKnwuYXrChfmmxOCBc0IB8qMXechYON1QZgG1eq8kPcMA5/V9xliD2DoQz/gA6vQVnwBlwBpwBZ2CTAb+4b1L0HQEtlyHFSEoTw/YFR7mSUr7bvpuBNz13YPEwgKEXeCDUgKjDxj8yBnzrDDgDzoAz0MuAX9x7GXthfMulqiVGo8P2RURYJspxeQ8DQPUCC3XfGyaE7f6BplGAwBNMWokQ97Y2DWjp4gw4A86AMzCSgR/E8ov7lz90XaDzEWF+iWiJSTFgnp/68rWwTXKf75/HQOlZAeGSWutWOTXfFXaI/cFSqz5Eu9YtAjEemIUDgQdgZrcNlO3md+0MOAPOgDPgDBxlwC/uRxl8YX560UrXZ44CP3OpOZNGx/5jAOJZAsJF+s9U/QNUfS0OINQAWsJXY+A4xmoBdzoDzoAz4Ax8PQN+cf/iR3zVpXyLQvALS40jeD43OkeS2gxn2K+ud8YMJUxg8Q8CEG2leLf9KgM+tzPgDDgDZQb84l7m5SuswGwOoHppgMkHzPKObGAc1pE+PPc4A0+7TD+tn16GgfA+Wh5gS9fOgDPgDDgDzkCRgeaLezHbjY9nAAiXA2BorzAWb2hzLwODd3MJ5/Svi7nEHqfWEu3hnJrCdnEGnAFnwBlwBp7KgF/cn/pkHt6XXaDW2gS/XK3x8yYfEP4BsNRzy1n4l7dLCV9iyVpLbO/aGXAGnAFnwBn4FQb84v4rT9rndAZ2MgDszDwvDZ7X04hp4TvnGsGNYzgDkQH/dAZ+mwG/uP/28981vf9t5y7avjYJ7rlswj11z36Q8J1znc2b4zsDzoAz8AsM+MV9wFN2CGfg6QwA1X/VZav3p/2DGrDV8uv98P0zvv4h+QDOgDPgDNzAgF/cbyD9F0qCXzxan/OVF2Pw59L6XC6OW5QDf1YLUtzgDDgDzsCPM+AX9x8/AD7+vQxccWmH+QUQ5vs9DKjvVPZg7MmB473vqXtXDvzWvHfx7HWdge9gwKf4BQb84v4LT3ngjLqsDYT7eSi452IGhH91Bmh6BnruqTQlDQ6Ctl4Hl3U4Z8AZcAacAWfgMQz4xf0xj+I7G/Gp7mUAti+7sB1z9RTA5x8sIK6v7uEp9YCntOJ9OAPOgDPgDNzMgF/cb34Abyqvv3Ft6Rf8otHC05Ni4DnPDJ7Ty1OeEfw0J095DN6HM+AMOAO3M+AX99sfwbMb0GXdpKVT8AtGC09pDBD+djm1Xb3WM766ptdzBpwBZ8AZcAauYeB7qvjF/XuepU/ycgaAyyfQhV1yeeFKQbieg0orrzWDc/jah+eNOwPOgDOwwYBf3DcIcncfA7oESvqyfjP6iqnf9CzAL5xrZwKo/jczEH1AgACqsSHAP5wBZ8AZcAZeyYBf3F/52J7f9JsujM9n85wOn/SMgHOG/EJUiFwB4XIOVKeEuq+a5I43MeC9HmQA+LxHwEE0T3cGzmfAL+7nc/yzFXQxlPwsAQ8ZXM+gJE9oDwg/mk/o5U09AG9q13v9MgaA8N5C1G8dD1i0DkvbIsgNzsCNDIy/uN84jJcezwAc/xJLL43jO/weRPH0PdNsTwLHz9Z2FY9wBt7PAPCYizKwIBSWtkXQwwxQ7xnqvoeN4e38IAP/02XBJJ/f7Ht0juX79zIA/iV29tPTO3akBjD7YQeOwN2e6w2MYeDouRrThaOMZgAI7/toXOHBedjCf4IAT2jDe3AGdjHwP5gOsL7kU9mF+C9JOP+WrpyBDwPfdC6ePgtM7/bnATxo8XT+HkTVrlac3120PTKp9iyBoRd44PD8UMcAQr/A4ToNAMUQaKsNbXHFIm50Bk5kIPyrMkB4mU6s49AvZqD2o/HikYa0DgzBOQuk5bnBvTOoR5OzeHBcZ+AbGNB7UpsDCL/hQC1k1Q6E/NWgPyfw97n9B5ZxMLcBTTW3q8UIIC4Kn0CoBRS8dRP0xdeR3OMMjGMgXNwNDmg+3BBjLbek9UUjKfl+0uZDOwMVBoCK51zzk97PJ/VyLuvnozuX53N8R4WW5wqE33H1B0itCmzHCADa4hSbC9Rzoe7Lcdb2JW6ADxdrue5zBt7EwOzinjYO8cADqTmsYbIBmy+GXihJSPaPn2YA+On514YHNt+lWn7+fuX7Uh5QMt9qa+n71gYfUNxb+G0Get6Rntg1VmH7uwIofn8Ba9Cn+eCeuqcN5MDOwD8Gqhf3f/6ggOILGZz/PoB/q7rSl4hJPco9T2JAz+tJ/fxCL7D9LpV4sGdluhST2lrj0hxfP58Bf67Pf0Z5h0D4jQVyV3E/8hlvYUFbT3mjQJgpt4/cAyPhfgnLZ30xA00Xd5sPWH0RIfoBS6lqfVmkUg10x2MYAMLzh6jVGExr7dcEWHO7L2EACFwnpqal3qmmQA/6Ogb07CVfN9iPDQScMjHUcUvnBurxeYOl/DxmbQ/ttYQD7Pp+VG6vQKwFS92LtRYPEX8txn3OgBjourgroVUgHkKIeitPL77JVqz7n8EA8GkEWP0iBT6xxYUbnYE/BsDPyR8NTX/s+9J0U5IHPZIBPcO0MRj7HkDEg6jTWrbOe7C9aYvLtflN5/7Re5jPAPO96sHSJvtTBaZ+YVo/tV/v614GTru4HxlLXwCSIxieO4YB6PsSAcIFHuZ6TDe/hwKRx1+YHPiFMZtnzL8DtU+lGeiHAt88qp7tqP5HYuU9CTuV3L93D8x+O0o4QMnsNmfgpxi47OIOhJeyh90zvhx66v96rPEvHgApl5sYgO/mH757vtZjY++ctHJMa+3y/Qykzxv2vxMw5cK0FoNA9bdY9U0Um4t8uc32gC1P0VDHB8JMEPUpDfyBan7J3/I/01qPFmA0pOO1M/D4yMsu7sYE8HnBZAOkXB7GwJlfSg8b9TXtAJ93B5br1wySNQpklt/c1t452SW/yco7pgbCuzm6W9iPC+u5wNB2R59RIHAKUQ9t9iDY6FkPtuPpP8bA5Rf3lF8g3VbX0BZXBXDHYQb8i+owhfsBGjOB2Q8dxH1j+uVh8Oz+riTE368r2T6vFtAEDoR3tRR8x1kASq3MbHf0NWvgoo3mlOTlSrY8ZuQetp/JyHqO9R4Gbr24G00QDygQvsxgri3OtTPgDPQzAPF96s9szwDag/8ioS/+L+Vn/wCf78WfJeFFgwPVboHwLC0A5nuz5xpiHBBcEHXYNH6UwoBPP0ApJNiuvrSGojd+wJILWNquaBH4PKMr6nmN5zPwiIu7aAKkXB7AQO1LumZ/QMveQgMDQPgBgEk3pDWHQMTdSgC2QtxfYQAIz7Difo0Z4hww1xoAok3rtwrEGYDPCDCtP8Z/C6j7/oV8FLTHfpIuWMCxvp7y+wLH5hhJNTynl5FzOdYxBm68uB9r3LOdAWfgOANAuAgCHzCYr4EQ8wnIFsDMAoR44GMHFraP0xeBm5wGiJzldu2h7pP/CoF9PQDV9mDywbSuJjzEsXbpBIrPN28dyE2P2gNNc/Q0nfOW73uwrogFrijjNZyBVQb84r5Kz286ofzlBGX7b7L0fVMDnx9mmNY2KWDLj4al7eP8WwAfzL/t+D9fhAiRK4i6ZTRoj23Ba40BPqEwrT/GygLaYwUBffHKqQkQziJEncdBtMO2znNH7SHWvusCC8xGAT6cmQOw5SFtM0pLDoFdmAxt88PYuAtH9FIPZ8Av7g9/QHe1B4QvbKsP2NL1DzGQ/qCm6x+i4BWjwvPfT9jXI5TzgNl3VOlBQYwBFm4g5EPUi4AVAzDzwnw/c+7c3PW+QZwFoi61D3MfzPelnNR212xpD+m6dw18zk5vrsVDxLB9qsWPSWr3tTMgBvziLhZcqgxA/culmuSOr2EACLPoR0QLiPt8rb3L7zIAhIvMWQxAxIdJWy2YbDBfW8wZGqZaZ+GfgduCCWyGAbufOVDFt++aasDDHEDgAeY6bxP4mGBaf4yVhfiQVNxu/kEG/OL+yIfuTTkDz2IACD9O6gqmtfYuv8UAUB0Ylj7gc3aqie6YMQDM9k/eQF+vuoRKnjzTqN6AcPaBAAmEfdj4hzOwkwG/uO8kztOcgV9g4Fd+YL/yWQ4cCuKFA9hEBcLlBKLeTPAAZyBjwL93MkJ86wwkDPjFPSHDl86AM+AM/DoDEC/cMOlf58Tnb2Og5cINbILBdswmyIsDYHt+IPwD8tljOv7zGPCL+/OeiXfkDDyGAeAxvXgj6wzA8WcFxzHWu3TvtzMw6vL+7TxtzQfxXQTCBR0IKUDYh83fB/D36X9+iQG/uP/S0/6KWX0IZ8AZGM0AMLsMjMZ3PGcgZwDITV+9b/kHmpwAmHME873FQ9luftffxYBf3L/refo0zsDpDOgHSHJ6IS9wOgPAb17YT2f2twvo+0Hy2yzMpwfmhpN3QPHdhmiHSZ/cisMPZsAv7oMJdThn4FcY0A+z5FfmfcOcQFObQPFHvSnZg5yBCgPg56pCzelmmLgHivWgbgf8O6HIWt14l8cv7ncx73WdgRcyULqol2wvHO1nWgZ+ZtYnDervyfJpgJ/FJSvHLDDnFAgXcqAJGPjEQ1w3JXrQZQz4xf0yqr2QM3A2A/fh+6XkPu7zykBu+uyh7vsE+eIWBvQOSW4pPrgoEC5/g2Ed7iYGID5PmHRrKxBzWuM9bpsBv7hvc+QRzoAz8I8B4N9qrqBsn0f5zhn4XQbgJe/IxY8InJeLKR9SDgj/cAZRp6AQbcDHDIT4j8EXuxnwi/tu6jzRGfhNBiB+AcOkf5OJ504Ny2cDPLdh78wvNX4GXs0AEM4wsDoHrPtXk90ZGHjDxT006h/OgDPgDDgD/QwA4Qe1P9MzrmYAuLrkI+oBnzMKPKInb+IeBoBwFoB7GnhBVb+4v+AheYvOgDNwlAHPdwbGMaB/F91kHKojwe9c1nR+/IlHBoDiZR2IAf45Y8Av7jM6fOMMOAPOgDPgDNQZyC9c+b6e6Z7XM+ADDGEApgs5TOsSOKz7SznfbvOL+7c/YZ/PGXAGnAFnwBlwBh7FAPz2hRTa5wfC38g//Zgk1QAAEABJREFU6gHe2Ixf3G8kf0Bph3AGnAFnwBlwBi5nQP9Ng8nlxV9SUPy8pNVb2gS66gJ+gf9jzC/ufyT4H2fAGXAGfpcBn9wZ6GMgv5Dm+z60744WN5LvnvLa6WB5gYdog0lf29V11fzifh3XXskZcAZ+hAH9UEt+ZNyfHhP46fl9+DoDEM8GRF2P/ALPDSMA4W/ggWJ1IPiLzhcb/eL+4ofnrTsDzsAzGQBCY7q8S8LmAR/qxeQB7byyBYjPVs3DtNbexRnIGQA/IzknV++Br7rA+8X96hPk9a5iwOs4A49hQJflxzTzr5En9vSvtccr6L8IiG/JHcPdVfeOWb2mM1BjAOJ7C9RCXmH3i/srHpM36Qw4A87AcQaA8DdPEPVxxG9HGDPft12cgTHEPBhFz0zy4Ba9tQMMAJ/vwgMwt6T6xf0W2r2oM+AM/BoDfgn4tSdenveuc3BmXaA8rFudgRcwAIRL/GmtDgb2i/tgQh3OGfhmBs788f823uBdPwbfxr/Pcy4DQCgAUYfNF30Ar7rMfRH1t40C3Fa7p7Bf3HvY8lhn4DsY2D0FvOOLbfeAD070f2i65+GM4h0IF0Hg8kGAUHt0YWA05FfjjTpLX03SzcPB88+0X9xvPiRe3hlwBr6bAZh+CI7+cB/N/26mnzsdTGfguV32dubxvQzAe87BL3/XwLOfk1/ce988j3cGnAFnoJMBmH4IfvkHsZO2R4TD9Owe0ZA38VoG3vTuw2+fe3ju/F91cX/t2+yNOwPOwNczAMd+CIBT/nWHryfeB3QGHsTAmy7vD6Ltllbgmd+5fnG/5Th4UWfAGXgoA96WM+AMOAOnMuCX91PpHQ4O8QIPDMfeA+gX9z2seY4z4Aw4AzsYgGd88e9o3VOcAWegmQEP/FYGgNv/m0+/uH/r6fK5nAFn4JEMAI/sy5tyBpyB6xj4pb9116yS69g9vxIQLvDA+cWyCn5xzwj51q3P5Qw4A86AM+AMOAP3MQDXX/LumzZWTi/s6Tp6x39eUSPvGq59rn5xz5+A750BZ8AZcAZKDLjNGXAGBjEA1172BrW9gNFF2WThLBgUWzAPM8E9vAKfv4GHuNZQMK21HyF+cR/BomM4A86AM+AMOAPOgDOwwQCMv8htlDzNbZdw6JnptHYeBwx8egLCxf5jOLDwi/sB8jzVGXAGnAFnwBlwBpyBX2MgvbSvzQ7M3DDfz5w/sAEOX+D94v4DB8VHXGfAvc6AM/AeBuzC8J6OvVNn4LcZgHhZBX6biGR6IFzggcTatvSLextPHuUMOAPOgDNwMwN2aTddamfNV4ofZHMYZ+AnGfD37fhjB7ou8X5xP865IzgDzoAz4AycyIAuB5K0hPYlUUzJntoU49LGgPHWFu1R386An4czn/B/nws8lC/zwH9+cf/P/+MMOAPOgDPwNAbsgiDd0xssf/Ag2gxHmCZm+2b9S7N+83N82mwwf6+u7u9XzjVEnoFAsV/cAw3+4Qw4AyUG3OYMXM3A0R9j5atnaSD8DZb2Eoh7iFo2xUn/guyZFSaufoEjn3GdAeATsOc8fZJ9sZsBv7jvps4TnYHjDOiLr1eOV3UEZ+B5DNh7kHYGfC7eQHDBpIHgh7kOgcmHsJPtZwmEtfySsPGP0Qw43pcyAPH9uXu8X3t3/eJ+94nz+j/FgL5gUtkzvOXvyfWcZzOgZ/vsDsd3p5klJWTZJfKVtNnkzwWmSwVM6zRHayj7crw372Ga8c1z1HrXc5TU/G4fywDcf55++Xn/5sV97Bl2NGdglQF9wZisBrrzpxnQGfklAjSv5OjMwpAYjtYS2+capksHxDVEncd+0x4I/+3EN83ks9zHAHBf8b/KMNWHaf3n+vo/fnH/+kfsA97JwNoF4mhfZ2If7e0X8kfPCL/x46NzKxnNn+EBuy6oQIA4s7dQwD9OYQDi8zsF3EEfyQCw611/5DAdTfnFvYMsD3UGehmA+MUC9KZ6/AsY0CUvlyNtw3efE3F1hJ+13DOx1+q6734G4LXvzf3kndSBv48nEfsH6xf3PxL8jzNwNgP+JXY2w/fgg18YWpm/8x1QbUna69Y+jfX1sxnIn+Wzu/3+7ux5SEu+f+JrJ/SL+7V8P7+ad/gqBvxL8f7HBfPLuz+T+TMRH5K5dfwO5s8hrQAs/it1IA3x9UMZaDk74M/yoY/P2zqBAb+4n0CqQzoDzsBvMQCEiyFE/VvTL6eVRRcuidZPkrwn2wOXtqm6kkuLvrSYeDJ56Qg/07ae088Me9OgfnG/iXgv6ww4A87ANzKgH27J02aznoD/tJaoR4gXdtvLdrZYLYi1a/Usrub/dntp/pLt23n40fl87AoDfnGvEONmZ2AkA7D+A32klv+QHWHPc0cwoDNoMgJvL4Z6WMs1P8T3UXvJWs7dPvUnubsPr+8MOAPPYMAv7s94Dt7FGxjwHp0BZ2DGgC6Ukpnxpo31YVptaG2ivUR76bsF4j88tPZxVd+qI2nt64449WdyR32vWWcA+s51Hck9NQb84l5jxu3OwGAG4LwvNP2IDW7X4ZyBKgM6b5JqwI0OiO+Z+oO4ztuRL7fZHso55j+qlQ/n11CdXlnjpRfL43+XASD83/yIAUDKZSADfnEfSKZDOQNbDIB/iW1x5P5nM/D0y536k4hF01qvSWvcGsYZPrj2+wKurXcGZ475HAbAz9MZT+N///13BqxjOgPOQI0BIPxtBFALcfvFDOjiJrm47OvKOUeve2TdDQPh+6k7cXBCy1kDBld1OGfg+Qz437g//xl5h1/MABB+JCHqI6O2/NAdwV/NfbEz5U1ryYvHOaV1cSI5BdxBqwz8MucQvxOBIj9QtheD3egMfBEDfnH/oofpozybAf0Ir4m6Bz4Xee1d7mEgfU73dPCcquLiOd2c2wlwbgFHX2Wg5gR/LjVu3P57DPjF/feeuU98IQO69JhslbU404Bf4rdIq/iNw1yXwoGS+WMzjI/BF86AM3ArA7D+zt7anBd3Bk5mwC/uqwS70xk4xgDwuXxDXLci2oVRWjmwnW+xin+zaI4jUpvdMGv+Nbvlml6Ldd/7GADe1/QPdQz+fH7ocfuoKwz4xX2FHHc5A6MYsMue9F5M5UrgfT9g6rtH9nK0Nw/6OW2d57+9TT0gTzNCPzcPaP0rWgDnPn2Q4HykfPj6Nxnwi/tvPnef+iIGdPGRjCyX4sEzf8jUYyoj538bVsqDrd8yAzzzfL2FvxF9Ap//1m4E3jdgvO09GsG5YzgDxoBf3I0J187ACxnQD1jedsmWx4zcq14uI/HPwFK/KW6+T31nrFUvlzPqjMKE6fIIcW3YgC1fq+H9M5xFvp3Ts/CP4Kq3I/me6wy8kQG/uL/xqT2iZ2+ixoB+TExqMWfbS/XNtqa3+irlbuW80Q9c/recJW5leyp/EDlSf4CUizNwOgPgZ+10kr3Aoxnwi/ujH48390YG4Dk/LLr4mbRwqViLs7W0ifm+XWtemxEIl3jbX63Vi+Tqur31IPIEtKc+IBLe1e8dlMGzOILYD0R9Byde0xm4iwG/uN/FvNf9agbgvT8ouiRK9IBMa/1rotklNjfc+0zVy5pYn3dr9Xh3D15/HANw77mvTQLP7KvWr9vPY+DXkP3i/mtP3Oe9jAHwH5bLyD6xUHoRhec+U/WZy4m0VKGB8N9QANWYpzjg+T0+hatv6CN9P75hHp/hNxnwi/tvPnef+lQGHPzbGNAPvs0E77nsqe+a2DxnaNU8A/duzG+d625ez66v5yY5u47jOwNXMOAX9ytY9hpfz4B+FErypMHhPRfOJ/Fmvej52hoIf6ts+zdqzZPLqDmAUVCn4UBfj+JKzUinItsp4qDOgDPgDBQY8It7gRQ3OQNbDKQ/3Fpvxd/lh+ly8uQ+7+Knt644NFEu8PoLvOYwsdmkzeZ6nQFxVZP1zHO91tO5Vd6BDvE9hUm/o3Pv0hlYMtBzcV9mu8UZ+DEGnvxjCNOPEsS1+v2xR9Q87lFulC9RQUDK5R8Dxsu/7eMUXPO8xIPJlSSoptVL12Zz7Qw4A+9lwC/u73123vmFDOjHT3JhyWIpIPwNLyx1MeFxxu9rSOdC8m2TjZgJ+DZads8jPiW7AXYkQuT/qrqqI9nRqqc4A5cyoHOayqXFDxbzi/tBAj39uxmwF7s0JTC7RJdi9tpgjg1xvxfP88oM6PmWPb9tBXYRID4lSjat9ZME9s02agbxIhmF9yQcIHwnnt6TF3AGdjKgd0+SpgPp9vFrv7g//hF5g3cyAIQfIljqvC9YxsA+W469dw/sTfW8H2UApjOT/8C1UgIRQ/kQ1625T42DsXOImytmBcJ32BW1vIYz8GQGrnrnzubAL+5jGHYUZ+CxDACP7e0JjenLHJwjPQvgP/Eh0b5FFGti8dqX1ma7S8OznnPK00hO4FlzjpzNsZyBPQyc9a7t6eVojl/cjzLo+c6AM/B6Bp7xpf48GmH9Aui8HX9mZ3EI68/ueOeO4Aw8nwG9X5JSp8Ar/9sov7iXnqbbnIEvYwD4sol8nDMYSH/gYPvMwHbMGX3uwYTjvcJxjFLv4l1S8rnNGehi4EeD9f6UpEQH8MoLu83iF3djwrUz4Aw4Az/KAMx/yICvYgLGzQPjsHKSdfHIbb53BpyBOgN6ZyT1iO/z+MX9+57p0ybyfm5gIP8iy/c3tOQlH86AzgjQ/TdREHNgrjUuRJvW3yTAaePoOZwG7sDOwBcx0POuAOG7DXg9A35xf/0j9AGcgf/C/0Gh8+AM7GEA4v9BKoz7QUt/UNP1nv5iTt8nTLPAtO5DWY+Gc3BV9Q7OVNfFGXAGns+AX9yf/4y8Q2dgkwGoXyL8ErBJ388HQP38HCHnrrN3V90jXOW53zBDPpPvnYE7GIB/3293FD+hpl/cTyDVIZ2BOxnwH/w72X9XbfiuH7ScfThvvivesyM1juTmPN651xySO3vw2u9iAPj8azHAu5pv6Pa0i7tetFQaevEQZ+DXGBg+r965LVD4vi+yrZndv2QAzjkHLWdw2c14C4ydz+aSlozvuIy4txaMnb/c3XlWzS05r4Ijv50BWJ5xWNrePmfe/2kX97yQ750BZ+B8BqDtSwva4s7v2CvcwQB89/OHc+a76yKpupLyWfleK/D5m9PvndInO8IATGcEOAL1mtzTLu7A54UDXkOIN+oMvJ0B8Pft7c/wbf3/wqUS7n+vfoFnO/twP9/Wi2tn4EkMnHJxf9KA3osz8IsMwPSjB9NaXPzSj7/mdZkzAPPzMPf27+w8SUv6ETyjhwHnuIctj3UGJga+5d3xi/v0TH3lDAxlQF8SkqGgg8Ce2lcyni8fzoDOkORpbcLYfzBJ54PzsNM6W+sn8r7Vs/udgbMZ0HuxJqpvfq3fKqsXdxvQ9FuH9L6dgSsZyN8X7a+sf6QWPONicmQGz60zAN/7fIHwr2fWpx/jAapAQOgBoq4GDnC86XtlwLg7ITztmw0qcQIAABAASURBVBnQO5DKN8+azrZ6cU8DtTaCtHZxBpyBJQN6R5bW51mARVMQbcDn8rEIcoMz8MeAzjnwt/I/KQPiJd0Dp75LqleStAdfOwPfxEB63o/MJZwj+Xfmrl7cIX7p5A2+eeB8lqv3Xu97GVh7L9Z8VzAC7CoDhIvHrmRPehQDwLB+gP/uPtM2DHD5GQWs/EKLF0nuAC7rU/VLkvfke2fg6Qzk5/jp/V7R3+rF3RoAbOnaGXAGCgzoy6Vg/pjg/ncI2nrQLLl8BvHFExh4RA/AZRfRRwycNQFklvlW79DcEndA4A2Ihgs/1VMqF5b2Us5ANwM6q91JHQln43e00hXadHHvQvRgZ+DHGNh6+eH6H+jSI7A+Yd4PrO9LWG5zBnSeJHcyAfOze3UvQLiE1+pu8QMxH6Ku4ZxlV3+pnFXHcZ/IgPf0VgaaL+7AZ0aY1h+jL5yBH2RAP3prY8M73xVg9UKyNrP7nscA8Lymso6gr0foi8/KDd0C1fdl6zsibQRIt5ev1WsqlzfgBZ2BhAEgvFdAYvVl88VdVAGBRK1dnIHRDLwNTz9waz0Da273OQOvZgDGnu+t9yklC8bWTrGPrIHwGwlz3YMJ+3N76rTE6plIWmI9xhl4IwNvPN9dF/c3PhTv2RkYzYBedEkNF+IPb83vdmfgzQzo7JvcMQewVvbrfED4h4E7B7Pnbbq3F8uT7s31eGfgiQzceZb94v7EE+E9PZIBvaiSWnNw/w9sqTf1LCn5tmzAagis+1eT3fkaBvaen9EDwnTentLT6BlreMDtF3jrTdxLbJ9r+VJJ/WZPbb52BrYYALZCdvt1JufJ/4X/1SzZa6J482l9pXRf3NXolQ16LWfgTgZ03k3W+oDzvlTW6pZ8tX6h3iOs+4BwaYCoS3Xd9kwGgGGN6WylYEA4F6ntrDUwg4bn/E9Szho7eQNUOYe674y2dB4khq21xPZrujVuDcN9v8UAcNrAOo+pnFZoAHD3xR3OI27APA7hDFzOAJz/ThwdCso9Qtm+VQ8Ilwd90QFb4e7/MgYgPnM9f8naeEA4K4oBpLoF6nlb9buLvSQBCLzCpO9qXc9A0lu/lFOy9eJ6vDNwFQPAVaU+dbov7p9MXzgDX85Ayw8IXP/SbtEOU0/pDOk6xajZ05jaGmItiLoW5/Z3MwDT327DtNZUwOwCKZsEol3rEWdMOLkAuemSveaRXFJsXJFHIqU8putHNutN3c4A3PPO54MD4Xsvt1+x37y460XK5YrGvIYzcCcDOvNb9YGtkNv8EHuDqPN5bG96RKMQa43AcoznMQB8fqggroFFo8AnLnf2nDeo4+S4vn83Az3n4t2TevcjGABGwOzCAKrfb7sAdyStXtxrL1PN3l3fE5yBBzLQcr6BB3Zebgne02t5Are+jQG9Q5K9fcOzzyxw+4/3Xm6fnAeRV50dk7V+LSbXaznucwZ6GYB4LoHe1FPiVy/uQPhygqhP6cBBnYEHMaAfgK12gK2Q1/hh7CwwFq+FSI95HgNA+O3o7Qz684DeMo+Mb/nuWWtc+RLFwLs5gdg/RK2ZXJyBqxgAwvcXRH1V3dY6qxd3fQmkAnEIoBXf45yB1zCgs/6aZnc2Cv7u7qTO0zoYSN+ldL0GAX42xZVkjactn/IlW3FP84/qGXado6fR4f2sMDDqrKQlgM9lPbU/cb16cc8bFlmS3O57Z+DtDLSea+C2UVt7vK3Bf4XhPo7+teDqRgbsnEpLtloBwg/mVtwv+cWbpGdmoCf88bHwXfM8nvAXNQgM+c6AiAO8aPr//lu9uAOBHJjrV0341ma978sYaP2BBC7rqVQI7q1f6sltzoAY0Dtkon2rgJ/pNa7E6Zr/ah8Q7gRn1dW8Ji01IPYDk27J85jnMrD3+bdOBO8/K6sX91YiPM4ZeCsD+pJ4a+9P7ht4cns/09tZg+q9SUV1gOZLHbTHCvsOsfmuqg0US/X0AYRnAJMugr7AqLlf0Ka3OIgBPW+JwaVrs+VaMSa5L93D+98Hm0fz+sXd2HD9Uwzo8Et+ZWggjKqZJWHjH85AJwN2diCeJ6UD4bKotfm1zgViHJC7HrkHPnM9oUFxK9nqRTESiwNs+TqdzvG65r+n4VMn0TOW9BRRvGQtBwjvL7AW9kqfX9xf+di86SMMbL3wJWz4npcfpln2cFHip2SDqU7J77ZrGBj5jGF6pjCtVUNiE8Hkkw3me9meLuk8V/UK2zy19AXbOEdmgnPx095a5k3jff0eBnqfreIlpQmBz0UdKIV8hQ1Y/3fc//P/OANPZOBAT7WX/gDk61Phe7/kXv9wHjyAvUumgfDDqZZLNtldxjBg/JbQgJL51TbNK3n1EN78jIGt5wnzc1yKB8J3DjDD/vaN/437tz/hynz2EkhLKmFfZd47J3zXl8JeHr7qMPzYMHufufJqklNoccArfkzz/vM9kJsu2cP4ujAe8xIysiJ2xjKzb1/OAPD5zoC4TkfSc7c9RD9gptu1+pNc1Yhf3K9i+kF17ICZflBrp7XyS7PWSITrv+jg+pq1+X/d3voOKE6yhy/w572Htz05e5/RnlpPy9Hskqf15f20MwB8LutrWfacIcavxZ7tUy+Z/Ke91dU6FbOP1n5xH83oy/Dg/pfhTMrsJTqzxpuwgTe1670OZkDvwxYkTGcEprXygPBjq7XLeQwA54EPQobYIxDOBEQ9CL4JRudZ0hTsQa9kAK4/V0aUzlYqZm/Vltsa3xrnF/dWpr4oDvhMo4P12XzZYsRsMHH1Cno2mhzByUaJhRu+i8PFgC8z6AxI1tqG+MwUB3GteO0lWrvcz8DdzwKms2FsAJdf5MWDxHpw7QycwQBMZ7sHX2dT0pOzFusX9zV23OcMfDEDEL+EbMSRXyyG6fq5DOh5b4m6V4y0y7UMANcWTKqNXAKXXeT9rI58cudgfcszgniue1gaNbtf3HtY/5JYOzzQf/DeQoHN+JZ+r+4TKJZ03oq0uNEZeCwDb3tngdlFHhjKrfiQDAV1sGEMwNjnPayxAhDEXoFwZgshwQ6UXEXbiLP5kot7cX43OgNFBka8GEXgG4yaxWSrvMVJ12KB8EUjfx4HyHyKwHnYpzTsoLsYyM/ULhBP+jAAz3pvzni+Z2CKwLNwhe3yOwzA+Hfw6Nn0i/vvnL8w6dEDE0Ae/PFt8wHhog18WG+ZUTGST1JlkccAs/8r+UraO83etTPwpQzk73FpTJi+Q0r+b7S18PKNc/tM1zMAfe+XzqZkT6d+cd/D2otzgMVF8M5x9h7cUs8jsUr4d9o0m0mtD+DjAsJzVs7HePMCuLkDL+8MvI8BGPfewDistzCp70DJqH4dxxmoMQCE392av2Tfczb94l5i0m23MKADLOktrhxJb95WPLAVcpkfCF8IEHWtMES/8QHUQgOenBartYsz4Aw8jwGov8fW7VvfY9iezWY8ot/Kz5GZPfceBuDcM+0X93ue68Cq74aCeMDTL9V0vTVdT+wW1jf5IfJ6ZCbntswe8PmHnnKEW52Bexh42zurfiVXsXVlratmemqdX+caaH40vVzdenHvbbaZBQ98HQMwP+RrZ0M+k9cN2tDwE2ZTD/B7/747EC7lUNfiRtLwKN8TMrBT52YgmQkUkOx8uZcBnU/J3nzPa2fg13mGc97ZWy/ucM5Q7cfKI5/EAPh50POAyMOVX3prtdZ86rdHIM7Wk3N2LPC5rK/VEg+StZg9Pmirvwfbc36Pga0zCvweKYWJt3gqpLhpg4HcDX7WoI2DnvN4ycVdDaWSP9yWveW3xHrMexmAtkP+3gm3O9dZh/t4gKk2TOvtzt8VAYQLe61rPYdUanEtdoi1YKnTfJj8qd3XzoAYAKS+RmA5DyxtZw2s9/ss7F/Hheue49O5hjYuWs/jJRf3lFSYBqg1mdvTvdaSFDNfb/nzeN8/hwF7djCdk/3dvTMTpn9FRXyk8s6JntU1sHphV7fiXPqIQKwD7IKBch6U7buKnJQ0gr+TWnPYgwyc+Wwhnm1g8x09OMYn/cx5PkV84Qw0MtByHk+/uOdNaG8CfEYxm/THeGAxCudAC566kwGYzkUOcdVzhXoPeU9n7OH6+jm36T5dH50Xrp/Neob12ppTYvE9GgiXDYi6J7cWC8xcEPdAqDVz+uYcBh6GCmx2tHWGYRtjs8jJAVszjCx/Za2RfTvWexiAce/c6Rf3lFYg/NgAqXmxhnW/ElpetJYYYT1ZvmGGHn6h/uzfwsWoPoHZ+wL0UHno/5ES9NXqauymYFif6chzg3XsIyMD4RwI40iPyndxBp7GABBagqjDJvuAui8L3b31d2s3dZ7YwEBPyNZZvPTinjYO04u41WSa17KGObbwJS25T4uBaZan9eb9XMcA7DsHOve59HYN+2r31rkzXhzdWb+lNsTnkPYK0daS7zHfwwBsP/f0nDx9cpjPU+od5jFnzFSqe0Ydx/wtBvacq7Wc2y7upccGfP5mqeRPbUC6Xaxh6V8jYgHghkcxcOWzg+XZ6SXjyn5rvcHaHOWsq/qG/t7KHT/DusabfGvSMwFE3oRneRBttn+KTnt8Sk/ex8QAPPPcTB1OKztLcH7PVmuq7itnYAwDMOb8Dr249x54xUuA1Qs7sIs12Je3q5gnncaAzshp4F8ODMt3oIdPxUpymkq2POboHpa9H8Us5Y+aRTglKdVMbZaT2tbWQPi+VN5anPu+mwHg/gFv6AAI5//M0nq3JGfWcOzfYQDYNWztDA67uFsB0+oyXWufC8RhtuJqebn9yr16Nrmy7q/VEsdvmnl0vyPwIL5nrTzWatbsrbget87AHn6VI1lHdu+vMrB1NqDvu+EqHmHZVz4LLGNG95fXHI3vePsY0HOR7Mu+NwuW5xaWtrUuh13c14qs+YCmf3oGAgxEHTbLj4UFpniY1ovADkN+YLSXdEB4aAMDd3AKY85Iw3jNITkP+b4FCOZz7cFI68D0P1mZ2nvWMO8pzYXog6hT3951bWYYV2Nvb5ZX67Fkh+f0bf3nutR3HuP7/QzA88/Anulq5ya3A033hz09WE5e0+yu72HgG5+HZgKKhMqXO4Zd3IHwAgGfGkCwfQwHF8AuBGBoH7UmSgTXYt2+zsA3cDliBmg7u6olWWMVmLl742fJJ2+2ehtdHlJuRqOfhwfv7Ps8Rn4PGdbPwNa7BOv5VzKqXiVrNUt+OHeGUs21Ht03lgHxbzIW+R40KJ9XKNvzLodd3HPgdA9ccnFOa/r6vQzoBX1j9yP73ou1N6+Fb6Al7NExa/wAj/ieqvWY2tP1own35l7BAHB7nz1nuhQL585QqrlKmjubGBCvklrwmq+W80b72pzmk5ZccnF/I4lrPcO5XxBrtb/dp0N59YzwrOdpHEhLxIe0RGuJ1qnIZiK7rfdqYUi28ltitjCe5odnnYeUH/Etkc201k+Wt/T5ZA63eoPjZxaOY2z1WfLrfEhKPrd9NwNbz33vX7gRAAAQAElEQVTL/2Z2oO99S7k4/eKuYpI3E1zqHQh/OwdzXYp9iM3b2GAA2Ii4xg3LPiDaWt+lWhxEHE0CfM6w9j1Sw+/B2IpVDclW3Bl+4AzYbkzNL1EiTD1BXJtPfhdnoMbA6HMyCi/FAarfR8BsNJjvU5xZ4ODNVXUGt+1wL2FA5wvmZ7vU+ukXdyC8jKXibnMGUgZ0aNO9r+cMAHPDzh2weCdhbgOa0d/y3IDF3GtDQl/8Glavr8RpakvXvdjH4j37qQwAT22t2JedYWDzvbRYA8r3Zr9C31n7ivneUgN4S6vVPqE8A7D6Tpx+ca927A5nIGHg7V+Go/sHPuyk2DDZPwGVhfJSqYTNzDDhA58vD2AWd/UGCL1AXZd6gim+5G+xwXGMljqlGKBkfp1N5/B1Tb+wYbjmvMD+OjoLEiC803tpFoblAmEJUYfNiR9p7RPLfC90Nhlc89yyso/bwpwHmO+t4WEXdx1kiQG7dgacgWMMQPmlhbJ9rRq058A8Fub7Up0z333Yrq+egHARgEnLPlKAAAeEWmFz0seZnJ7UssM+gAGg2EXtPMkuURKUc+U7KqohATbfHaCpnPDyQGjLzfN696XavRi/Hg9snoVv5qjlDAELCoZc3NPi6XpR7QEG9Sd5QCvewj8G7nweEP73yB/75QHs7g1iLvCP6fcpOKd3nTlJLyOWIy3pze+NVw04h4PeXo7Ga5ajGJ7fxgC0nxloj22rPo/Sc5fICv21oD9Hta4Qm+uKWr9YA5777Ec+D2D1dx6YlTt8cX/6wVV/qdj0stna9X0M+HMYyz0QvgCAscAnoUG5TyDMcUbZN5454AwqHHMoA88Cg/mZgfk+7RbiX2CkthFre9eArvfZ8tRDuoYlTupP18q9Qu6oecVcT6kB8ZnDXD+lvyN9QJypBQP4hB2+uH+QLljoBZH0loJp4DR3D1aa7+tjDNzJP9D1Q7I26R1zQOwf5nqtzz2+u2bb0+tZOeLA5KwajusMnMEA0AWrc96VUAkWjkRu6OtBOSWBdRyrZ7qE4TZn4PEMrDQI8R14zcXdXkaIja/M9p9iTSwOtvMs1vX5DOj5nF+lrQL42WhjaoqCcziDc3CnzuertXMon2Secf3OeoBruTljUpvlDGzHLDMA150bPV+JOgG6/nJEeSbKTwVIt8U1bMcUE93oDLyMgddc3Ft51YtvseAvsnHxJJ0+ozv6gulc3N3LHfN31jw1POUfpudiReWX2P4MneJrbXJGraOYsOToKKbnfz8DsH1ugM9FG+gixd4ZIGAAXflrwTAOa63OEZ/mP5Lvuc5AKwPAf4cv7nDdSwXttSDGQtT/Zf8BwhdMZvatM+AMJAwAya6+hLa4OsLk0Y+gyWQdtwLCuw98QM+s9ynSuQBCn51pHu4MdDOQn3/tgSYcxSoQ1uIV0S5AOPvAIsnqLRx/BljG/5n9jzPwVQwcvrhfxQa0v5BQjgWqXwZXzfHrdda+dO/gBjhU9mnzHBomS75yNojP4YqaqmGSjfyorXpUQzD/PxyEyJV8bxSb6429f2vP0Hem9AxNgPC7epQbiDjAB8pqpPrjrCxgyodpXQkfZlaPw8AcyBlYYeA1F/eVGT6unhfnk+SLyxjw53MZ1ZcWguM/jrWzAQy5FBghtTrmf5pO+03XW31C5A3meivP/c4A8CEBpvXH+G8BDH03/8EOUXBPbz3v6JBBHeQnGfiqizvc87L+5MnpHPopX2jAp/On9PRp6CGLO3iB8/9W+YS5Tn1iwOdiBMxqwXwvJ0QbRC1bLkDAhDad5/v+uxlI35F0nU8N5KZT9jDVAcLZPaXQQNA13gaWcagfZuCrLu4//BwfPfpTvsiAGU8w38+cP7q58lmltWwNfH6cgSFPQdiSNTAYU2utRo8Plv3A+j/caEaYx5RqKk5S8uU2IDwPIHcd2rfWP1TEkw8zUHpOMPYstDZZ6kW5sN4PrPuFca94dWegjwG/uPfx5dGdDNS+bDthLglXr7msFVbsmv8XfHDsRxFiPhAuiHdxpmcJ9/ag2WG7B/Wq2JoANVeww7o/BBU+YF9eAcpND2YgPV9AeC+BR3Sc9vaIhipNvKXPSvtufjgDfnF/+AO6o71frQnLH6df/AKGiYcz54dYB6Iefe7Uu6QVV7GSlng4p+et2jCvC/P9nf0Dn0serK+35nT/vQxAfH5pF0DYtp6xEDzgA2LdAVCXQlzN06XDebFbGTjl4u4HdtwzfTOXT+t9q5+aX3bJuKf6TKR0xnRd6xae+4Na6h8IF8vaPD32En5PfikWKJmLNtU3yQNq9jzu5P0qPLTPugrkzuEMwPaz0RkbXngn4JN6yUd4cm95r75/DwOnXNzfM/7zO4XtL9HnT/F9HX7zF3I+W763p1mzm/+J+sk9b/Umv6SVV8WatOZ43O8yAGz+gy3wSIJ0zvPGzGY691+1v7v+VXOeU8dRSwz4xb3EitucgQIDv/wFrNklBVoeY1J/JqWm5CvZn2Sr9Vizt/aufElrvMc5A9/AwFPO/FP6+IZn6jP8d/z/c6qT6Az8EgPfOuueHxbgEXSod8kjmhnQhGaRGFS6NttePRIr7QGecRbSnnz9HQy0nlnFpfK06dXb03ryft7JwJC/cQf/0m55/P7itrB0XgwcO6cQ81ufI8T48yYahwzbvcJ2zLiOtpH0HCTbkc+NAMK/ngCTtm7Pmu0sXOvb9SYDHvCjDPi796MPfvDYQy7ug3v6Sri9L+zevK8k0YcayoDOVipDwU8Ce1u/azQARTfM7UC43KfBQLr1tTNQZEDvS9Gx0zgar6cN2H/mYX9uT48e6wxcwUC8uF9R6Udr6ItOYuOna7PVtGLhnV846r021x12OMYj9OVDX/wdnPTUhPvm0VkyyXuG+/rKexm5BxaXdcMHbLlbi8/dyZ74CgZGPWPhmKSDy5buz1oDn3cB4hr4lINp/TFmi6t6zcoWt0/qpdigGx/PgF/cb3hELS9uS8wNrXvJL2IACD+IwJCpRoPoHZCs4W75lQuEObV+s8DYOVq4ezNf3vt/X3Hu/yv8Jz276ToPBXKT752BVzOg8+4X95seochfKw289kt3a7a1uc/wAWfAfhUm1DmCum8UCTozuYzCFo6wpZ8kI3qC85/NkzjzXtoZgP1nQ2fTZK2iYtb8O3xNKbA+G/Da388mAn4s6K5z9kSaAf9flfnvxv/4YTyffGBIkfRZAeFHASY9pMhgEPUsGQy7CaeakrVA+VNZix3pg/jMRmIewRIHR/KVC0jtkhH1dxX2pMcy8LYzAdP5B8J3s5H71Fmu7OvKWsb707U4MXl6r6X+/G/cS6yktovWOkQXlfqaMhC/pKGurxoWYg+qB0jdJjpLEjUA1/ayVlc+E/V2hcB8ftW/om5rDZj315qnOJhygdmFRX6X32NA51tSm1w+Se6XzST3be2VtxVzpt/qA7MyZp8ZH7TZ6k/+XPa2bzh7878lr8RDyfb0ef3ifvITAlZ/UN94aEZRBpEb2KdH9TESBxgJ142l82RJcLwXaMNQXYnVTrXsktR2dA2svleGr7oS29+lr6oLXFXK6zyMATvnsDwD8kmsZa1TMfubdTqP1muzAMXvD4h2YC19mE991qRUJI8txazZlL/mf6LPepaWqEfTWrfKVs6Wv7XOFXF+cT+ZZTsMQPiiAE6ueAxe/UqOoaxnA4GL9ahneYFnNVToxp4b0M2vcoECarsJjuWnlWAdS/1K0pyeNazj92DtjYVzeoBzcPfO6XnnMqD3QFKqIruk5Btpu6JG3i/Ecw5Uv++APO0Tm/YMfOyWANjyKXrRRzpD7pRPUrLntifu1buk1Bs8/9mU+j5iS7nwi/sRJiu5ItgE2g+YciqQl5jvrt8ypHrMpSVvK0aYWzFP9at3ifqD9vOmeBPYl2f5poHZD6D1Zf5WrTygNTzUhCkepnUzyIWB8Oz+LqTCS+1kQO+IROnA4h0wn/xXyNX1NBMgVRSIPuDDDbCIhaVtEfRgg3iXpC3m+9SntfwSrZ8m6ktS6gve/axKM7XYUj609ot7C2udMcDni6KUCszMQDFeD0gyC17Z9MTmMHluvs/jw/4hH+q1JiNaBEbAnIKhuQ0YxvYJ23hpfevD9JrPYqRhu47iTGCKB8K7Yz7Tqg3Y9uc0rM8O6/6fI+xlA+t8W8vgz9K4kAaK3wny5QLkptke1v2z4Js3OhMmra0ovha75qvl7LWrlslejBF56mEEzigM6wf4nGnA/1dl/rvhP/YwWktbvOk8T3ZJbj+yB46ke+4FDKTPHLafVxpfaw+2cfLcFtw8J90rH5Z1a/Y0N1/DHAeYfeEBecote812S+F/Re+u/6+NoPyjj4H02cEzzrNNkPZmtqs08HnXW2oCIUw9S8LmBz9sdulURIX20j2iHElrTk9sK+a3x/nfuN/8hCF+eWy1YYfbdBoPbRhpztoajuHBsfyRvYkvyRrmG302E9D8YwWcNiocw9Y8UMaAud1iYW634aBsN79paIuz+LdpmM8H0x6m9dvm+tV+de4lNj/89jMUFxLjY48+mr+n5hNz9vKgPJN8LrNL5z7br/ksplGvhvXU6YldLTrACeV33C/uA8jdCwHlh2J4sO63uFTvOXRpDqzXTGPTuvkayjhQtuf5o/ZA88W2VBMomW+ziX8JsDmX4kzOahjKfahub03lAE1pii0Fmh3acEoY32QD5+Ebnqeda5sF+p4r9MVbnT0673UPxl056j2XUb0A4TsbGAV5CY74qBWCaZa1OPkkhqO1xPatek9OK3Yad1WdtGbL2vryi3sLW4NjgPACD4bdDQexH6CKoQMjUYBprdcE+MwJ03otZ8vXWls4gNRugQP5u6uWEzW3BPhwWo6MVsXGVfzM99G6/LQ4YOksWBQvKbiaTTDVEhbM9wKCyaZ9TaAcB2V7Decb7eLW5krXZnP9PAb0nCTWGdD0/lt8qmF/borTsk57bom/Kwb4lD6zZ5jqqCDM97LdITD1AVTP1ihuhCO5Y9a31xRvQBjDL+6BhvghYkyi5f5PiA8q7aTUIxBeOiANfcQaxvcEPHbeM0iHOG8Lts5HGgdtuXleilFa98aXMGQTDqBlkNJeDphitFectMs6AzDnbT3avU9gQGdbkvYCY54jEL47U+y3roFZ6zlnM2dh0xtfgNhtgnnvu4F2JMJUGzh0HiDmAzs68ZQWBnROYeLXL+4Ja8DnAIuoxBWWJVtwnPwBLCrA0rYIOsEAfDg6AX4TEpb1gWKenpek6EyMpRgoYyZp/ylPktruXuf9wPg5VENis0K9BtR9li8tPJhi871iJDDFaP9m0Yxv7t97P4eB9FwA4fsW6CqWYliibBLbAwG7tjf7Xp3W2ovRk9dTT7GSHvwjsVfWWusTpmcOrIXu9sE5uGoIzsGGc3DVc4/onJikeTDvr3hxV2KaNK2/f5XOrnUqml576TNFNUysDjD7kjX79b9oiwAAEABJREFUlRq4stywWuJyGFgCBNz+TJJ2wj9IpHsg3RbXe7iBOW6Kka5VUHuYx8teE5hia7kwj6lhuf2/z5kAwlkFDtEC6/l6ZpJDRX40WbxJbHxY59riWjUQzkAeD3M7zPd5/FP2wKwVoDifBYlbie2v1qotsbq2hvW+Lf6Ihu0a6kdSq7Pmy3OA3DRk39NDWhDK/QCfMwNxDVGn+VetIdYGVksuLu5GjOnV7C90wjphZ4+c8g7LXoDPQTu7F8NPezLbWfrKWmfNcAduzhtQbUOxJtWgDQewOIfCLKXJDkn8vyDg32quYLJb7jziv0Xt//w/RQZg4tICYGkz316t5yTZm//reSl3wOHzDRymFNYxYN1/uIHBAMCHV5jWg8tswulZSxQISAWBaR0MyQfUfUlYcQnbudZPESAxtsYpBQh8w1zLd6fA1E/eh+ZLJfc/ZT+7uKvhtDHtTVL7G9ZH+gY+IwLh8H0MFy2AiyptlwEu4wDYbqgQAfvydE5yONiHleNcsVf/EqsFFJ+VYkwsNtUw5QGpa7YWxsyQbSDmQtTmruXBFJfGQNlueNIQY9I82d8iEPu/u9+38nc3byPqi3uJYcG5ZyKtZTXXNLD4PoHJBnENZb2GfdQ3Ih/mfY/AbMUAWkNPjWs9E8DiLOxpDCIOzHULFtAStohJZ0zXi8CXGD4X961h5Dd5w2zAoUMG83wgjA1Rh83LPuz5Sb+s9aZ2YflsgNVzADRhPzUICPNB1NannnEqZjcNMR6iTu22LmlgZgZCfdWaOf42wN/n9EcxQIiXVXtpQCqI2bSBya59SYAPXsnvNmfgqQykZ109AlKPFCC8Z8Aj+7OmxGkqZr9Lwxi+NFM6AxCeR2o7Yw2xDtANr55zWQMBwkyw1MoDpLpFPeRJspUkj3vq/nNxTxsEPgSmdltrYFv/kgZWxh3jAgL3Y9COo+hZmxxHG4ugvkqIEDkESu6fsAHhHEFZX0UCMCulZyYBQn/mBGz5+feyZYBoV472LksGerixWIi8GprZbe/6XAZSvoHZuzCqMrCAgqVtEfRSQ8rpiBGA4nOBsj2tCVMMxDWQhsy+52aOwgbo7gXKOTk8tMXleVfugSvLPb7W/3TYJdYpzAmC+d7iXP8eA+k5ecL0wOLLD/rO656ZlCN5AgdX9qCZTXrqAosfnRIO8IGV3zYQ7anNfF+ndw4kbiQt6RYHkVfLMbvt92qY4+7F+cY8cSyx2eA8rtI6Vq9HKz+XnvyrYq3HEfUgPg+IegTmSAwo9wWE71iY9Mi6v4qls/XE2Wd/4w4UewQuOxQiSlJsxI27GdjLKcRnv7vwyYnA0Aow4YmzklhB+Wz9dK1eU+np1/JqOfKbL12bzTRM3JotjwfCd438qQ8mu3wuEwPAZyPOUjGH2dK9rUdr1RqN+XY8cSKxOYDPOTfbaA10Q6pHk+7kGxLUa6kssJtfoAT5sVlNKMdB2S4AqPta/KoN6xjC6RXh9uacFa9eJKPwgXAWYK5b8dWLpDX+irjZxf2Kgls1IJK7FXfUrwchOYpzV756N7mqB+CqUrfVEadWHOK8wOfFN9+btM0E/XNYbj6v2U2n/pLN/BB7sL10KR6Qa/HfqASjfzQzIG4ltQSIPNf8bh/LABC+S8ai1tGAurPTA+OwOktXw4HAJ8y1zrxJNfnPsRUj/1/Y7A8w2+ebUk4eoz2s4yjGRJgSaM+x3FQLoyRpjK3hWC04lq8+rZczNFA8OxDtPTXP7jXv5fSL+9UD5QOW9k/sqdTnk2xAsR1xKSk6P8b3LGA+Jyz3wOeFHzHZHv6UI2mpD4QwxUvCZsDHGtaaT6Uh9qS1pBQPMUY+ieJcxjFgnELkWchm07oka35g6HtRqv9Gm3EGvLH91/VsfOeNy56Lxchu6xF6NJ56gv3nR/1IhPNkGd2j4UlLemYHPt9nwGoqLP+13dWEg87PxR3WGztSp5ewI7V6c9WbpDfv7fGtMysuldLccN7ZKdX7BlvOqe1bZ4PIeS1P9hrWmq+Ws8e+VQcIX4yGXYqHKabkt9y9Gtib+rV5e3iGyKPlSqdyhCzhhPwXfahnE2B2zl80xqdV4LN++gIIfEPU1i9gy4WGum8R/M+g5wvlPCjblQqE/rS+QtRnbx2gN6UYD8dw9vRujaS5UO9DcbkYRq8WTm/Onvj/AZceoj1Njs4BRkOG/0pfD81keIEMENpnUE9ZetjW7MFZ+IBlTVjaCqmPNJXmL9nWmt8Tv5az5sv7gIl75aWSxsqe7rWWTaJ1Tbb8tbzU3oIB8znSfFsDX/c9JW4kNuMRDexKt/qwL19FIeYalmn5TEo2+WRPRbaSKKZkN5v8Jma7S6sPqw2RG9s/XQPhPQM+rcK0/hhfugDCfGn7QLqdraHumwUO3MCyJixtA0s+BgrOmxMidsuw6TvcEn91zOdv3M8sDO2EndlHig2EFxiiTn0j1lc8eDin99L8QMn8Wlvt+UDfnNAeX6uZk6g4k9yX72G7PpRjoGzPaxzdt8wChPdRtRQv/QQBTm0DzsXfah7K9VufAZTzS3WFKTFfujbbXg1THyNxe/ux2sDnPPdiWLywcjHfFRq4oswtNYDwfIDV+uJ/NeDPCSywWvL+Uqt/gI8PpvXH2LBQD5KG0FNDYF//agr25drcsJ5vcaqVy5ovj716v7i4q9mS7G0M1onbi/u0PFjOKR6v6FN1TNJ6uQ34fMFAXKfxpTWU4wzbdCn3TTYozzlyBijVWK/Qwi+UcZW7jl73HsmtoQpTUvPLDkiF/wYrLH7gY4uTqyiAyH1rPZjiNQMQvl9a8hXfEqcYQOoVZwJir6HhEz5aeWuN22oR4r+7Owpvq95R/9l9Qny+Vse09Q3RD1GbfY8Gmt+nPfhX5wCbJXM+NxNWAmC7HqzHjOxnpdVu1+firgYl3Qie8GEA1g+BAkdznONpb6J6QHj5AW1d/hgQP3/q8weu5Qb4PBOI608zlYV6llTcwQwEnX/U8mRPJc9r2UO55lquaq75gcDPWsxIH0z1gBn0Vq+z4M4NLGtZPWmJQWqdSslutlFa9WpYMO+9FpfbIeZB1Lm/toe++LXeazX22Et1oK/XWl3YxvnUr4EMtF9Zq7dt9SZRnvSaKGaPwPbzEC60xSn2TAEu/R5dmwVYcwefnllYDPiA7XoqM7omtNVV7SPyubgfAfHcOgP5wYBxDzbHzruAcbVy7HQP19RJa45aQ/wbpVF4e3GApi9ZPfM1yesrNre17IGWsN0xe/vaXXBwIhznRxxISq1BxDc/MDsfsktKuUdswCw9rwHM+lCwxUhLZCsJUDI322A9H+Z+9SJpLtAZKGyY1+yEWIQLM5VFwJ8h92v/Z/78sb1pONYjTPmG+Sn2kAWwOJcjWgNGwAQMcZdKMF7wAZzCzajWjZMcD8hNXfsabgoC5RpA4AxIwx+zbrq4Q3fztw9oD61Hj2gallyphyPYpfySLa0Byz5S/9E1EA72UZyr8403mPoHQhvyScJm8IdwW2Rw2WY4iBykCUB4xkBqblrDdo7x0QT45UHiIh8RCPyndljaUv+INbAbBvbn7i6aJMKyfonbJGX3Ep7xD/27B9iZeBafO9uZpcHy+VsAsHifzGe6NBvM80oxlt+jhSPpybkq9sq+gFPGAorPW7OZlAoDJfOjbJ+LOxCGhKXu7RjoTRkeD4R5eoDXHmYPTil2L7bycrySLY0B0u2pa7iu1tFBjDe4pmfVMznae0s+EM489OstfChjlvKAkrlqE0dl57VW6Osb+uJL08CEAYTnV4rLbRBjYdJpDEx2qK/TnBHr2rMERsAHjFoNOWu+ml05RwTGzaU+gHAGoKwVUxKbz3QpZqTtqjp7eoaJu958IKRovlyCI/uAGJ+Zu7aqU0qQXZL6tE8l9W2t4XivWzVG+WFfr+KmpwfFA7N3rif/rtjPxf2uBs6uC/Gh9NTRw5T05KSxQLodsrZ+TNdAYXztWq3Rds0m6cVtzQHCC1rDh3V/nqe6a5LHr+0h1ob9eg3/LJ/mFzZMfWsvAaSaxHCagh8QpH4lR1qByA+wei5ba0DEAVpTqnEwYWzNCVOsAGG+l61Vtmpt4cD+2lvYV/rFQ0l6exBGb05r/JnYrT1sxQH/8U+2Yrf8mleyFTfCn9bR2uQoNrS/H6p5tF5rPkx9wbRuzVfcnn5hXy3Vu1NOv7jvIfMMQoDw4whzvVZLvZusxZV8QMncZVPtNCHfpz6t4XhN4bSIejFpiW+JAcIzaolNY4B0e3htc23pnkIw9QiEOWHSPVhPiRU/EGcY0ZPwRuAcwWjtAThSpprbWr8KcJKjp6+e2FK7a/nmM13KP8N2db09M9zRo2pK9vT7xBzNImnpDc75DmipfSQG2vtu5eJIP2kutPeW5qV9pus0Jl/Dvlo5zh37Uy/uRqC0ydEhhdOC0RoHLC5REG1pnVa8NAdIt7b+Cg3TbOJG8tbB1Hsqe+cAVs8SRH8PftqX1j25Z8ae1ctZuCO5AAIc8HnewXDgQ3NLDkAMTwVmmFv9AUP5mBX/22zV/wtZ/bMn33KAVezRTuDDJTAafjie8TQc+EsAn8YPxDMFUZdoBsIZLPnebIP3z3XKxd0OKbB4vuZbODoMrRitcbXSQDi4EHUaJ2xJaiutgZL5Fpv6lYwqDvfNpjm2JJ1TsfnebNA3BzA7FxD3Kf6oNURsiHoU7ggciP/HeeJRUsIESuZVWw1rNWmA80hd6J/zWMtt2UdmUgVomwva4oTZK5pB0ps3Ih7Om2tEf0/CuOsZPYmDvBdxIsnt+T6PgbZzl+fluLV9mgfLWrC01bDcfj0Dp1zcYXrowOeSc3S89LCl6xIuEMyKk4TNAz5ae1mLgzhbzzhreD04eSwQnq/sZ9QQZklU74jA1LdwAKkgQJgJyjoEDf4ozZjaBpcbAqf+DAiw5UJD3bcI/mdIsf+ZHq3SfoFwfkoNAx9zniMHTH7t94qwJXvza3k1zJq9hiM7lGcFqvwp74js6fNIvaO56ldyFOdoPpz3TI72dkc+8Cmr5yP5GHYsYMKzdCC8BxC12VMNpNv+9YMyYP8ssD93iwI9W8lW3JX+Uy7utQGAcBBr/jV7ThywFr7wKV+ycOw0AM2zQHtsqR2I+RC1YgCpwzKKE6CZj1LT6qMkpdgWGzALg/l+5vy3AQ7N8A+mSeWzKglifUDbmVj8zHjSJq1l61znpeXPbUf3Z2Ae7Un5eV+1PVA8T4BggihXog1Mdu33iuGt5bfEWD7U+xKORLGmtQbC7BC1bFsCy9gUcyv/G/2w5OTOOYFqeaj7qklf5NBZldhI6dpsJQ1tvAHhnTIMwJa7tXqU7AZ4YCIc5+WBY81aar64rz3cNd+s2oANMDu8LZAw5VzZa94bTH3kvqN7oAkClnFXcKIaa/Kv+cMKWJwP1T0MnAAIzyQxdy0h9glRK9kwpbW/S2DqCeIa5vqq3u7mojan9WU6j2pYqP8AABAASURBVEvtQO4OZxSW9kVggyGtlYdD/NeZZE/jYH9twzEt7L0CsQ+Iei9OT96IvnvqHY092u/R/Lx/IJzf1A6k269Zw3IumNtgvrfhgcATLLXF7NEQ8fbkKmfrPAAK2yVb2LtAG5OAwHdjeHMY0Bx7VWDzxV0N6aGYaN8iim+Ja4mBfQRaD8ApD7al954Y63crBwghEHXYVD6AxexpHa0lpXTZTUp+s1lMSVvMEQ1xBqjrHF+95LYn7iHOpN4grgFtw3MDgg6GF35A7B/K+oUjbbacnj1gNT6NXQ1MnJYDE7bZFAbLS3vqV0y+l60kMNUo+Y/YoI4NdV+pZpyn5JnbWuPmWdft1J/JdVX3VYK+Z7SvyvVZML0/o6sD4fscGA29iQfn1YTzsDcHOyHgqe9g18W9lxcN3ZtTih+FU8J+uw3KL4o4k5Tmk12y5pPfJI0zW0mncUfWwOdLDaZ1L6Z6VA4gNUyAT38jQNWnifBsLW176btEfeQyopcUcwTe1Rjqf6umYkxKsUDJ3GSD9VzV3QKCdYw0H6bYFuw0N18fzc/xtO/BhDhLT45qXCXA0O+YM/qG2OMZ2HdgpmcBKLYAZXsx+CVGIJw1tQtI/YSkzzsdWPYg//d/HzNcw4vqfoquLJov7sDn4a7gPcoFfPppJeST8CULzZ3LVaMB4cxAnx7VH8S6rXjGU2v8r8QBvzJq15xAON+tSUAxFGjCsfMpXQKq2Uuxo2wQe4eoU1z1I0lttgZsualhO7ZWR+Aw5QMzrgGFuBxkQPxLDsI8Kr11njQO3nGeIPYJUYt4mNbaf6PoWUk0G5TnBW75jrC+1NuWNF/cDQjmQ5m9pKE9tpSf2oB0+7XrnoeXkqC8VFLfWWsgHHAo67PqnoEr7s7AbcEEFmHAh9t/zv/Uo0R701pfIRD7GVkLaIK7etaWpqCtd8OCvnjLK2koY0HZnmLAdkwan6+hPR8IZzjHuGoP99YfMecTz/5aT2u+EXzciQHcWX54bfiuedYI0rmUKAba5gaavr+Em4vqnCndF/czm6lhAzXXph32526C/wXogf2pS/+oZi5HGwDCIYV2fbTm3fnisNRDzV6KHWUDZlDqwUQOraUhxkHUsr1ZgM+5e9Mc9jyu6tnqAbtLQl+uaqayu/CBRKvfCgHrMwqvFesJcbA+T0uPEDHi7C0Z5RjlSyDilaPeb4X2+cSHTQzteZbj+lwG9HwkaZV8n/ruWvf29IqL+1Eyoe+FEomStbryS9ZiRvlUJ5VeXOBzOYLyuhfz7Hibt1bH/NK1mBa78iV5bMlmMWs+i9mjgWoaEJ5hNeBmB3C4AyDMCBzGugLAzgE8v18Y1yNMWMbBGXzn2EA4H2u1lAMxTmuLBWw5+2+uPsaHLtIZjrYIEwd7saAPQ/2b7K35hDxYzq25rDdY+s03Wqd1R2Ofiae+JWfWaMGGcc/qrnluv7i3EH1XjB6KSdqDbLaH44dAeCaGu1cD4ccNJr0X6648cWG107XZpCHOp3UtRr6a7MkRluVJS2QbJSkexPmAAC+fSTD8fWj/py75o1qSs4uphiStA5GD1PaUdd6r9QWE99D2tTjzt2rhmLTmKE450jXZ8iuvFlOzK2ev5JjAKhRM/jQ3XUOMgahT3yr4jU6IvR5pIZ8z37dgt+bA8X5b+rkrRjyY3NUDPJNj40U65Sbfp76ttXIlW3FP86tnyVl9/dTFvZVI2H4xgNkP89YDUu2abOWaH2JNqGuLfaM2fnp6h8hFT85TYyHOAhRbBGZnDijGnWEEZrXPqCFMiHUAbVvlcJzO3l6QPBfKvStOsrdOSx6Ua6/lWk+mFZuutc8F+uvkGGt7qOMDxbMIfCDVP8S91uaAaIOozf7NGq6bNeVanMJUO/fJ/zSBqV+Ia4havcK01l4Cc9uZcwrbRLWfIuop7WVrn8bW1jlGLW7NDvNnA/P9Wu6Wb0R/qrEH56cu7iKpVaD+gKHuM3w9jFTM3qqB8OMEk27NfWOcuCr1DZTMh20wBrfW9+EG/wCELflbhj9amwTDTR8whrut9oHwDmzFPcUPsd8rnhFQHRso8lbqSzYDAmxZ1bX41F5N7nQAxTnWYICP+4yePuAvX+zhBiZu8/Gh7stjn7qH5QywtK31b7xKS9Zie32j8Xrrr8XDkif1K0nzYIqTT5L6bZ3aYcox/1t0OsfInm+9uJ811BGC1JNEGED44QC0Lf67kYotSUho+AA+NWBaN6R+TYj4Kw0DlMzDbbCsA0vb8MJ/gLXZ/1yLP8DnrCycJxvSPtP1yWUfDw/zZ5Jyk66PDgIECCCcgbDZ+XG0r6P5vW0DXSnQFg9tcV3FBwafxTNMc6uGZKttmHK2Ys0vXIntv0H3zqN4ydHZR2Ac7WErH9bPCEz+dB6tc7FaMOWYrUcLtyf+jNi1HtZ8a72cenFXU5JaA3DsodRwS3Zg8wcv7VVribCkJVpLtDbRvkcg9gFRr+Ve4dMcV9Sp1SjVh2u5KfVQ6rc1rpRbswE1VzivwEefUb9a3B1NDOiZpFJLgvgc5bd4rXsE6An/nJtSknoo2WVb88mfCkw99eSlGGesgTD/GdhrmOJAshbT6gNaQ3fFpX2m6xxszZfHwtQzTOs87lv2MJ8R5nubUxxKbP+tGth8776Bh1EzALuOQvPFfVSju7rcmTSi514MIBxcKOudo+xK6+19T5EjNUq5wJ42duVAWy31KSkVgTaMUq5sNVz5coHz/l9w57VK+55eS/m/aoPpjMC0Fp+pnMHP//3f/3XBqp+WhFpczd6CeUeM+pWMqD0KJ+3lDEzhw3QOtS+JaktafbCOCev+Up0n2XIuoH+eFENryZNmHNULzLmBuC/NC9E3qvaZOOpf0lMDxs/XfHGH/cV7B+0hZS0W1ntWX6msYZV8wOKSXoprtamX1tiWOGAzDLZjDET9pSI7tOcrXmIYWqcC/Vhp/ta6VBdiTYhaGDCtlSPbWQJTrZYacO/lvaVHj1lnAAjfG+tR13hhuxdYjwFOazZ//7Q3aSkKbb31YJbqKj+15/vU17oegbFWC9q4yTHSvtL1Whzsq5VjvmEPhPcbKLYrziTm1Fpi+1TLLklt96z3V4UyDykibMek8Wtr8WWSxsG4Ginu1lq9bMX0+psv7r3AioeJKDUvkX2PKFeyJ9dylJ+K2Vs08HkZIa5b8p4cIy5a+lOcJI0F0m3XGpa5sLR1gTYEA+EZ5qFAbnr0Hq7vFyhyJ6IAqSD5OQnGH/uAiY+10YHAKUS9Ftvr03OQ1PKAmQviHiYNhP5mgQ2btboN6bMQ4LPfiwsThoEJSwJLn8W0auG0xvbEwfHetupBWw2b0bThQjk/jYNyjGH8qoZtXoDwDgIzmmC+nzkfsgFC71e2k5471YXYA6DtYQHCTDBpAwVsuVtDG8apF3d1D4RBtb5D9CBN1upD7BPKei13lA8YBdWMI25ag4HwLIFFinAkckibaN8iim+JsxjX9zAAhDNQqm7P0HQp5hdsT5gfmFENhOcGUc+c/zbWN/DPMldQtisK6j75j4r1NgInxdIa+HBzFF/5gNRrBAjz5w0DM5O4mhl+eANzbnqoAD58A59U8Sv5GLIFEPKAzPOObTobEGZ5R+frXcI0C0xrywJsOUyffnG3ToFDDwra8nU4UrH6JQ0REyi5m2xpLa2bki4IUi8mR8sBzc9ONdN6pX1us/ia3fw9WlgmPXlprPLTva//W/1fVvoFfoAhY+psSYaAFUBSbNju2eKlJQXIYIKIBVEH478PmGxrGP/Cm5RwJHkwTLVyX21fwGn+Xqth5naIfUHUub9nX+q3J39ELNTngLpvRO0nYaTPAtrmTnPWZoE5XmveGubTfLWZYD77iL6B8F4DI+B2YQChh5ZkoCVsFnPZxX1WtXFTe9iWLn8u5lvTQDOpazjyAVIBD+I6GG78ECdp+Xyf+uCcnoHAiWql9SHaYa4VJ1GsROu90pLfEmP1odyr/D04iv9GgchPOtu38tI7F5DSEta9GCGp8wMI7x/QlAlTHEzrUjKs+0s5e2w1nmBMfRiDY7PBWDzDfbOG7+AE4hwQtZ6JzqdE61aBKT/NgbI9jXnjWvxI0t7hvFnhPOx0hvm6voNz+rnt4q6HaZKPndq1Nr/WqZh9SwOfHzFgK3zTrx7SIDiOmeKNXsO8P/UvUR3pXGTvFZjXsHyIdtUwW0lDjDOf4iW279EwYcG0Fp4JTHZhyy5tYnuYx8kPhPOktcvEADBt/lbG4d/yEX9q/dTsI5u+osbRfoHD5xr4tHFk5lIucLg/NQdjcIQlgbF4wpQAUo8UqPdmzw7qMY8caqMpmOaxGZWitYn2JkA4rzBp85U0xLiSz/ClU7/2ktT2lPVT+3oKP0f6uO3iDhT7Lj1s2STFhIoR+Lw0lZCFWTUkC0fB0BpXSD3dBHF2FQKkZgJ8uIHleha8YwPMsoBQb2YsbICCdZ8J+NTUs5IYEmDLqgY++bUg2I6p5dbs6rMmtZzcfuceuLP8am24tjeY6kFc69lakxBttj9Tq67krBo17Jp9rY9SDhzjyjDhGM5a3yN96ldyFBOundd6hmvrHuWpJ99mzHMgzlzz5/G1PUQc82/hwTze8ly3MyCOTdqzxkUCm/eNtNptF/e0CSNMOrX3riEOD/Smhn93dy3JejOt2HSt/dME+nnIZ7h6Rph6hmmd93XWHq6vabNscb3lN5wzNWzzA4QvIeDMVl6JDRMnVz3Pq+rYA4FpRrO16lKv0IdXw4A+nNaez4gDwjt0BnYjZjUMqPp+1QETJzCtR/ABhLMAUY/AvBOj9H7e2c8baz/i4r6HOIiHGCa9ByfPAXJT2EO0A1/1EoXhVj6AFe/cBQRu5tb+HbCZpJdfshWYx8ASO4/ZwjzLDwT+gGIJKNuLwScZ17iST6LSprV2mTMA9z/HeUdjdrVnXrPnVUtx0MeVYZjOa7xp/w0zvInvvb1C3xndWyfP+/Xz8S3zr80hn4mev62rF3cLMK2kW+WvOLB6sfkL+eo/9ixMp8OaLddpzNlr1e6poXhJT05PbCs2POdcqWdJaU7ZJSXf3ba0L1ubvru3tfpv6HGt/y1fOh+wFb7bD3NsmO/TPvIi8klyO8wxcn9pD/05KY76SKXkS21nrdXDWdgpruqYpHZby2draajza7GwHSOsbxCoz/r0+ex5Xd0ntHN2VY/Q3tNVfOWzp/vixT0NsCZLNvPt1VAmC/hc0GFa763TkgexTktsKeYMfkp1zAbYcqahbJ8FnbSBttriSmJtpGuztWrlSlrjnxin/k1a+lNsS9wZMVB+xsDnnbW6gC0fo/NG4Jwe4RzcvP+1/dXnBOYzw3xf6vXMHnuwFSsp9ZjaYHumNN7XSwZaeF5mPccCLL7r7ugOCGWP8HkkNxRf+YDYXx7SUxPKGDnmiD1cVyvtFwj/qnbOC/A5ZzBf/y8PFiDMgwCZA3hYDPyAiD0Q8gMDyvFeAAAQAElEQVSl2SQfwwkL4UugPId8khGlgc+DFKbEcCH6tAekHiPqM5W0MSDMlNq0hniYtS4JMDMLf2YobGCeUwg53aQ+JSokLdHaBPjwAZj5URqmvmBaW5PAZwazPVlD7Bcm/eR+9/QGVNN0BiXVgEGOtIbWkhQaCOcGopZfksb0rIHNcOFLtgJbYrYwrvbD9vxrPeUzwzoeEJ5fDdPwgFrIW+yP6RNY5XytUSC47bmEzcM+1Fsu1iLE/m0/QsN4zBF95Rj/g7ZGgeYDIqLzQlt7iPjAVmizHyLWnn5UpCUP+PBSigcENfQfekp1QpHkA/j0lZhftYS+y3s+HBBMwGO4AEJP+gBCXzBp2SWA1MIPBFtw3vChsye5ofSlJeF8noFLZoJ6nbOfJSxr5zWBxZnOY3Ki1vywxMvztV/DkF+iGInWvyzAL4//ytlbzi0Q3r2W2KeQYL2afkpfV/ZR/Fdl1hpoIQtYQChPsnD8GWAZ/2ce+qdWW0VKPtlg/eKo3BaBOJ8wW+LXYlIMiLj/FRLSuIJ7YWqNV5xkAdBpAMIXRmfaIhxY2FIDrPvT2KvWcE5Pei6Sq+b4hTpAOKcw10dmH/WM1nDWfEd6P5qb9gWR0xImEMwQddgM+lAPkkFwr4YBPuc7HaSVn9Y4YUOspfUTpWeWJ/Zf6kkzSUq+1Aak29PXeU/5fquB3vgtvLv90Md/98X96IA1wmv2o/VgIkQ1JCXMkl02mPJLea02iDjCbM2pxQHhy7bmb62hOBNh2dq0bCMEYr8w6RKu6pbsWzaIuLU44Upq/qfY1aNkTz9783prAbOUrbpb/hnYDZu9/QHhHYSoe1qH/pwcf63v3Ke9SY6T7s9aAwtoWNryINiOyXO29uJhK+YJfjg2O+zP7+EI9td5As9pD/A9s6Rzad3zTBU/SuAYp3Asf9QcZ+P0Pp/uizusEwllP/D5oSuRAJTMQ2zArHYLSUCorVhJ2CQfJRuM+Rv6pMxiCbGvhSMxAGHexLRYlvpPg4B0+1kDm9if4M4FRP7Um6QzvRhuOEDRnxotNrX1roUh6c1L45UvSW1r657YHEe5NUlj05jUXlr3xJbyr7TB/FyM6B3mmFfOo/576gHhfQZ60rpie3vqAm8IVn2ThvBDISPqjMA4NESWDOedjazU5VvjWjotnu9T31vWMD03mNYn998ED/39wDwH5vumwl8S1H1x35pbB16yFZf79+TkGC17IPxQtcSmMepPYjbAlkWtWEnJWbMfjS3lt9iAwAlMuiXvihjgUBkgzNYK0vNsUkzlScyWrs22pnvjDWtvnuVDnR/DNm050oDUQkqxJdsi8QGGI31CmY90LOFLUtveNbA418KGaAc+0DCtP8aLFuopLQUs+k79rWugNXRIveZiBwNzvg7CfdJbcVvjPsANixQzXTekDg8ZUX8ExvDBKoDArvN/9YxAcQL1ASxmAIrxbzUCixnXZhl+cVcxQOr1AgQygc8sOkifTWEBMRaiTuMh2iDqQvouk2qYtAIAi9nWcoW/5j/qE74Epr60P4r7XwcA0BG9DAUCp0tPvwVoSgKG1ISIA5NuauBLg4BbJ9tz9mHZM0QbMOSctJKi/iVpPJBum9Y5RlNSIQj6axdgXmuC7flLXMN23hopKWa6Xss5y2f1Ta/Vgfjf/uYxlms693/LHo4995QH2IcFLL6zgA/0tz+Dz6CFxSkX90KdTRNMD2QzeHAAxNprBwFijEqvxZX8aTxMOIrdEtiOBz4HXLUkW7gtMVsYI/0wzWC4UP7yNP8ZGtgNK04lwOd57AEDutOAQzVLBYFgBj7YQLBpzrD4+9Da5G/7yj/q3xqHOKPtWzXEvBRrK1exklJczV6KNZtyTMx2tVb9tCbwOT+yyy/RukeUI+nJSWOBdNu17gmGa+r09HRnLEQ+gNk5uLMnqw3YcqGh7lsEu6GZAajzCoQzAszw0vceog+ingX+yOYxF/en8K0DIin1A/GgQNSlmDttQDj06kEzSLTORXYgN6/uoS9+FezPqR4kf8vNP61xm0AdAXfU7GivGgpjn5MVMj6k4ZwaVutqrZlG1YTIjTBNDBuiz/byp2vbm4Z5vMXWtOXV/GfbVV+S1oH6DGlsuk7z0zVErJbYNC9dA5/vyNQ+ag2MgroUp8QpHJ8FjmOMIgJiLxB1L26Joy0M5Ui24r7dD4T3DqiOCm1/USc+JVWg5zqGdeYX904qYXnwWg5RS0xnK7Nw4UtkhGWPskssRuuj0oK1FbPlhzjLVtzRWSxfdSS239Kl2JJtCwfinBD1Vvydfs0HfL6IYVrf2deI2sAImBmG+DIDrOMrFgjcWs5eDexN7c5T33kSbNe3PCjHwtwOcW95eU3t5ZNo7bLNwNlcnY2/PeF6BMQzVYtS/5LcX7LlMb7vZ6DEK8RnVPL1V3h/hl/cs2cIdP1olg4SEFAh6rCpfChfUnF3mw0LWMxhvi1QxaVSiwdqrqF2uKaOZrbGoa0mLONgaTPcmk5r12KG2zsAoX8mg4f9uYYxWotvk9HYsH9eWM9Vz6V+S/aSrZR71JbWAcL3DlCFhbqvmrTDob5qsgPup1Jg3DOCcVhnPQTo7xG2c4DwPpzVd4prZz21vWFtfUuv9TvCv4WxVv9JPr+4Z0+j98ECGULfFo7ll6r1zpBiHMlNcWwN8/kMH+Z2i69paPuv0Wr5PXbo603Y0J+jvLeKPce8f5jzAPN9Hn/1Xn1L7qib1wS6f9SBHCbsgW6skHjwI+USaEaDKTbFaAEAVmeFdb/VgLY4i/9G3ct9iYOn29IZge52YZ4DrJ6/7gKDE9J5U2jZJaltxFqYkhYsxaXSkpPGAOk2rA1Pm3StfSoQcxWT2t+4vuTi/jai1K+k9YFCPBCleKj70viWemsxwOaXCRBKQtRhs/IBbGKupBddwMcO0/pj3FiscbCRuukGhsyrHiWbBQsBe/MKUENNpb5KNhUFpB4ntX7TRhWTS+pvXcOSA+G25u+Ng6kuTOu9eLU8zSIxPxyrlWIJM9/LdpbAsd5H9XXlzOq5Vg+ewYd6fIrAuzixZ2taPAJDft+EZZLim62mS7ElWy2/ZK/lyy7Jc2A8B3mNK/aXXNyvGGSq8bwVHDss6QFM16VJYV5L8RKLBWy50K1xi8SdBqtnegsGYu+t8Wt4wkhlLbbVB7G/1vhviKtxCIQfCfmfMidQbAUIvQJF/94ZYIm3F6vYWMUIhHmO1lK+JC2jvcRsEGvZvkcDxXDDN10KWvNZPJTxzZ9iwHqs5ZypgfDcgDPLrGLDfbVXGzvghDEzAeH5HGjl1FS4rj97d4AwE0QdNid9wPTfusN2PZjiay1pDpNazBPtl1zcYZvkJ5Kz1pMe9pq/xwdsfiGoHtADO4tV/sxQ2MCE3xJfgOgyAWFuoDkP2mNroKXZZJPUclrtQJipNf6b4kr8Ae8cMeu6NFsWsmvbitsalzYBx7gHwllWbZOR+CmW1qohDbEuoG1VLL4a8OeAbQzDgfVYWPf/lXvUH81l8qjGvJnDDNhzlc7BYDqnMK3zuNpemJKaP7dDf40co3UPhO8kxa/1CCjkExs2hQ9gM6aQdrtp8+K+Rs7t3Q9sAFigrc0O2/80twA8aFA/sOyzBRba8oDhB1l9t/TYEyNMSU9OS+wZmC11IfIOtIRfGtPDSU/spUP8KwZzfmG+/xdWVHtmgyW+4Zi2YrCMNd8Rndc5gqVcoOk7QnUlyqkJUHP9rH2Ls1ZiYOJWmBLLTddmc93OgPiTlDJSe8l/1Jbiw/SMU1wo29OYtTVM+Wk9y4HJb7azddpHuk7rAk3fTWmO1oDUa2Tz4g79A9VIfQ0rD2r0CJdHciH+g4kwcumlB/rPUK2Gekl9+T71ra2B8ILDXK/l/KJvL79XcqUeJVs1FSOxOMCWQae+YCh8tMTkaTCvI/8eHOXtEVjWb8VRnzDlw7TewgDCO1aKE67ZAVv+l9o/xsICqGKn4a14ipOkud+wBmZjaEbJzPhvA/PYf+ZXqdpso4eA53Gl2SVbsyrGpBQL89lgvi/ltNhgwgHC+wtR5/nqL7cBwSQfMMuHuA8BP/DxubiLjB+Yd+iIwFC8HOzIM8lz4z6v8Oy9epZsddkSk2JA/blB3ZdibK1hDM5WnSf6e5/HkRnSWuk6x6z5ZDfJc0buYf95UH/qxbTWZ4tqSSD2DYQfyhF1hSsc01qfJcBZ0K/BBcKzA17T855G7TxJS/Zg9ORA/MutPAfO43ltLiA857yffA98TGt4n6CBC6Cpx7WSwJp7l088SHYl35D0ubjDeDLyeUSMSe7z/ZIB2PdMxHGKBvtwoJyX46e1Rq3TGrY2Xaqx5ivFj7BdXVP1JCN6Pxvjij57akD5LOc8AOGHBchdn31P3U/S3wLqmFD3/aXO/tTqyy6ZBe/YbGL8w1ScyT/TbgXT/MLcDVRIhAm74G4ywXGMpkI3BcF3zzeKVp1NyRZeS8wWxlX+u3t9Un31IrmK+711Phf3vQAteSJCYrHw/V8S6bw29x4NfVzldSHmQ9RpD4pNJfXZGggXGdtfpYFZKfWZGoDQF/AxK0byMZy8gKn2yaVm8FfNeLROnq+9ZDbMTRuIzw6iLrUBfM4YxLXiAKldAmNyxaMkbQIidm5PY9bWypMoBgiza10Siyv5tmzAVsjmvzJzpP5m8ZsDYJufkS3Cer23cA3rc4zkLOUkXY+ssYUF4+a9Y4at+Xr9mkHSm5fHwzhec+xR+9Mv7imRwOqPwaihRuEATVCaUZIHl2x5TMseYh8QdUvOnpi1fuHc2qV+gXBeYKlL8bIBUl8va89q1PCwn0uIuWmfsLSN6rUHB2IflgPzvdlLGtpjS/mywRIj5UkxqcA8Hqa98iQWD4R3xvatOsVQTr6XLRWIdSDq1NeyBhZhsLQtgnYa4DzsnS2tpsF9/ebPHu7rZZWkghP296q5TQrQC5NiIdbTOg2AaE9tR9aGD4T3GzgCt8iFsXiLAplB85hkrs9W/s9mY2GxcO0cG22d5j714p6SCd9LKBBeptOe0h8w8Pc57o89mx5EIMwJFNOEKSk6TzCqliSF1l5iNq1NzFbWz7dCmfczOwfCMx9VAwhQeiZhMfhjLy4wdM6tsYBFiHqXLBx/BpjiSzEl21/a5h/lSdJA4BIugLTsYp33tQhoMIzAaCgzPORo36X8kk2N53ZYfy7KebIAp5zfnCfjALDlcK2akiPApXyIPQOncHWk355czSZRDiD1E3LqxR149aF4ygnQwZT09gMsUoQjWTgGGGBZz2DPqAl0na+1HuQzsZ6frtXvVT0CXaXUG8QcrbuSG4J7MS0eYk8NJU4PAYrn13rNG5Bdktv37ktYQBNcKbcpcSMI2upDW5zKqVeJ1nsE2mv9t6fAjTkQZzvCz43tDy0NhPcRKOJCtAOrccXkTqOeh0RpEOtpvUeAYhqU7cXgm4zGQa08cPqzqNW+0z67uG+RJkz0XAAAEABJREFUdGejV9QGdpc5kzsgHM7dzf1L3OoR4v+V/FbcP7jqv4famm84RzUwg4D5PnWqt5IoBmKe/Nq3iuIlrfEj4oAhZ2JEL70YEHu/mrPePq+KBxalxI3EHOnabMDnDABm3tTCkqSBwAcrtdfWQM011J73ORT8wWAwhl/jz3Q6MsQaQNezTzF+bQ0UR4b421l0Nhj1fFJRCuDPRUT8oGyN/Lm469AAW/E/5RcnrQPD/MWFyGUPhtXak6PcvXnKhXn/W1jml5YIQwLluSHaFXOGAOFLDpjBAx87xPUsINmkcyTmsJTPJBiSDyDZnbuEZa1aX+d20oeuHvMMWM6SxpRyUn9pDUtMw4Glr4Rxhw3KvVnvaU9AONNmA2y5qWt4eWIpzmLkk9jedMlmvh4N6/P01IF1rJ6+3hgL8+91mwG+j5eWc6EYifFwpa7VLdnh+55PyjV893zprGesPxd3cCJzguF6TvQSw/G6MMcQbj5fut/yp7G2hqlGmg/RLtuaGM4VWn1YHWB28Untts418DGlWGaE+ANZ8lnMKA1TL8KE+V62sRLRgCJv0Vv+BMqOf1bxJfm3nSlYz50FVzY17Er4rWYoz6sZgMA9sLtH4eTJsMQrxaV5QOgltWkNSDWL6ki2EhQjsTjoq2N5rs9lQM9IUquy5qvl9Nghfgev5QDFs7uW0+oDNkNzDvI9cFp/m839aADwusk/F/cjncP7Bj8y71pu+iJCOy+WB+05aR+WLxvsw1Buq8CyhnowacHpjW3BrMXAsl+Y29RPLV92mMfL9hSB5/W2xae4Ay75oQJUbiHqUbJw3GSAep97W9J8kjwfyrWApmdSwsxrtOyFI0ljgXQb1nlMMO78AMKMwE6Ed6TVOJNdMnIKIHBaw+TPn/vO6CGv8ZQ9EFrRzCbB8PcBrHL3F1L8I5yi40uMwKWTwLX19g435OK+t/i35QG7Xj7xAEgNl70vNrT1A21xa4Nt9Wh+02tYvT5Y9g9LW45b6gViXsmX5795D3HOp8wAsR+I2vqy5wBzu/mfqqHcr83T03cpB9j1PSUsSVo/36e+rTXEPiDqPB7ITYf3wGz2rf6B3TW3sLeAYX/tNWw4B3etpvnESSpwXy/W050amJ3HO3sZXTt9zvlatQCpS0T11woBr3oOQy7uW6SsEbblOxF7tTSw6l9z9vScxqbrNfzUZzlQ79di0ryttXIkW3HyA+HQw1zL1yprtWDCbcXbGwespkL0Q9R5MBC4yO1v3+fPB2gaSXkQY7VWkmmt7xL1ILmr/lZdoHiO1HMuJSyLyX1AbureC7s7aUAC7OsdYh5ErVY0g0Trb5XSfBA5AIrn6youYKpf6nNEH2fh7u0t7Qem+ffivTUP+LQO0/pj/LeAuu9fyM+qIRf3s9lLD/zZtdbwW/uA6cDBtC5hw+SHaV2KrdnW+oJ9mFYrxdZaYr4tDfXasPQJW7KFW/IrT1Lytdpg2VMpF9riSrl7bGtzyWeyB7s1B8bMrF5hDJZ6h4gFUcsmUR1pmNtl6xVhScp551qh3j8wu3ypR5O8K5jH5v6WPfAJUx1tYLJpP1qAMCNwCBqmfOv9EOBKsvAlCjGt9R6Bqe89+U/MgeVMR3l64pylnmA5eymu1QZzvKfzCPN+NScQ3nGte6V1XqAX+tHxl1zcRW4qPYzAPYSr31KfNXspVrbeeOW0So4NdL0AwKwUUMxXHYkFay2x/ZoGghsI2BC1jBDXgLYfacW2BIuHMo75LT7Va7407u61+sxFPQEfXrW/UoCmcuq7KXBgEBB4GQhZ/Z8/HVmjhAXLWYBS6MIGDOdhUeSfQc9Z8m/7SHVFf8DQ2WEcXj6/9iZDm+4Ag33zqe+tMq0xLXFbtbb8EOeEqGfxfxv1kMufuesPlLG7QE4Khr7exMVWK9CHuYX3Fv+QizssyRPpJjkZsue2rf2enC3Mkh+Ws5TiWmxn9JxjQuw3t1t/Nbv88kHM1z4XYMiPPhCgVS8skg/ZJECoBVEnIYeWwhaAaa1LApTMp9u2+tryn97gywq08gXT84ZpvTVuK36KsycnzS+tU0ytJXkctM+V59b2QHhP1/w135128SO5qgdY56m3D6A3pRqf8gDjcKsFEwdcVw9irXTepJXPEmLcx3DTAgjvFkz6plaGlwWGY7YA6tlLWmLfFDPk4l4jBlgcRIi2GknCyqUW+2S7Zij1J7uk5GuxAYswIPC8cKwYYDVnhgcEJCDYIepg7PzYmn3LXyoHlMzBBpOvhg1TTEi66MP6MV0qC8w4h2lfin+rTRxIWvuHyEMeD+SmxV51JEDgdhGQGYDM0r9VvTRLe0lq21oDoV+IWvmSUh5QMg+zAaGXFBBIt+G/oVB/kpnjwo1qS9ZKAmEWYC1slw/GY+5q5C8JKM4J0f4X0vxni9NmoCSwFxNIsstLIMwsbEk56r8Q89+B/wi7Jgdgd6Wqj1JizV6KPdN2tA/lS87s8enYQy7u6ZAQXxQgNTevoZ6nh2XSDPiAQOtZWu1AfUb518QwFAPbOLCMgbkN4t6wYb5vraW4kghXAmVciP/7u4op5e+xCQtiPYhaOLJLm8DkM5t0HifbWQLlHs6qNxIX6P7RK3EL/Titc6T1austLGArpHpRhZir2hIBwdIme6sYTikeInbJd63t3mprHKkzYHF2Abm+TmA+l7gx2TMsxO/sPbmlHIj9qaeS/6gNJvw9NZQjKfVRs6exLTFp/NG16klSHIgcyJb7ZDtLYKrbW6PUJ+zH663/1PjhF/cRg8K9DwbK9SHaS4epdW6IGK3xeRws84/0k+LDhL0XU3mppPhaA+HHUjHal6Tmk11SygFmZpj2tZxZQraBKT91Ccskte9dQ7lOCW9k3RL+ERu0z7G3Tjq/raXX8HI/7O8TCGd3rZ75VNdENphyU7v5pGWX3pJSHER8YJauWMnMeNEGCHwBF1Wcl4FyXSD0lUaLIxOzA7Z8tYblHDDZNPeeAaH/8r631p7+1nL29qE8iWGna9mAcLZg0rKvSY6xFtviA0IYRB022QfUfVno8C0saxsHsPT9V+gAxsYVSjzadMrFXQ9BcmRyWH8wR/G3eoP1+mv5eW+wH2utjnx5LdnWBOa9WD7M7YZhfttvaWD2xVWLh/mXPsS8WrzsgFT4m82wqHzkPUPMs/Dcb3bTqb+2tljTaZzZztJX1uqZAeY813JhitMsklqs7Lk/3yumR4BwRpVTw5JdopijIhwTmGrnuDB/J3K/9sKRzqVkL9nyvG/fA58Rgc9zN6M4ktj+LH20xtH80lww8SF8SSlupA2owgGL51MN/ufo6Rn4lxVVby5M+cqVRKT/Qt8w+f/L/gP7fBlM8xbq9ZpBDgbC/T1oBHhGH+pllOy+uKeHNm2mZk9jWtdA9YUAWmGGxkG9bm12s0M990iTUMe12iV8+aCcC2W74SjXxGw1DRNWmgPLiwoQnnmOleblvnwPzEzKNQNEX2pL1xZnGmK89oB6+4hsJoAtmzW056hH4FNbe0lzsYsCgc1K1rc0EGYqJckvMR/UYy2mR0MdD+iBCrHQn6NEzWiS7rU2Sf1mMw1UOYToU77Fj9DCMxmBdyYGRA7SGnf0rpppD1esgc0ysB2zBtIyV0vMWo2aD/p6h774vC5M+UB474A8rGt/FjelJq6spfrQzg2UY6/uWX0/XXZd3FMi03U6LJQfQhrTswY+LwnQk3pZLNT7grqvt8GUc4iX39RWwgMCfyVfzQYxR9iSWlxqb42zHIj9275FAy1hIcb6AYrzm9+0kqC/J+UdlbSHHAuYmWC+nzlv3gBFrkttbc0MhLQ0Dgj4EHUI+PeRxskESK2KciR5EGznpjmGAXz6S/22TuPMlmvgY7L4jyFZwBSXmD/LtdxP0I4FTHXPqtHSlmqXZC1X8Wv+M3xAOBMTdt8K6EvojAZCf2vclHxAqFTyBce/D4hx/7ZBbeWEoBM+gDAr0ISuPiUWDIR82x/VwCpEWns1sMM5GvMInnLheg466Do1VPNLeop0X9ytAMTLDTD0EPc0f1cscLi08XgYaAMAqD4fIGSP7AUiZgDOPlQHWPQD8Sxl4bMtMNvXNqqR+iDmmV0aos3iIO7ly222X9PKk6zFmG8tDmIfFvsWrZkkab/5PvX1ruEYL3Asv7ffNB4I5x2iTn3iCEhNn1gzKsbWqQZCbGpTrMRsQFjKBnEdDIM+YMJUjUGwzTBpTSDwAVHXQNKcWswv24FLx3/y81BvkjMI6cGFcc8Ept9a9SAZMR/s7xGmXPUDhHd5RF/fivG5uLcOCBOpwCcNpvXH+IMLHbx8bChzU4qVTZJjpHtY4sHSlubka9UwkU9r6VaB7Xo5JtRzYPpCqfUA9fw8J60NUx5Ma8XAtM8xWvdA8xcN0Aq7GQdLLM20mXhBACx7q5Vt7bk1rlZnyy58E8VqbdrW2h+RFAciR0A4P8AHWnGSjyFZwBSXmBcY5oNyvPmPaDiGXZuxpSdor606khZcj/kv/N8RpXxpDe18t3AIY/Gspnq1tXS+l21NFC9JY+CcXq1GXs/sZ2ggfFfk2Ff2YLXzmoC5Pj3CZPs4v2gBfGZtHav74t4KPDpOD1gyGvcuPKBYGth8iCkPWgNFrDUjTDkQ18Iq5QDFnoBS+McGkx+m9ScgW8CYGMHCHAuWe5hsQHFGYdWkxlct/gy7epCcgb0Dc5YCzPbpprdniFhbeRDj0lrpWvmS1FZaW4xpxWhton0uwOoZUq7lALacacVIZsZ/G2AV/1/YTAGz/RkbiDVqfa/VhJibxuzBWcsp+YDAJZCW7loLtyZdQI3B0N+r9acSWku3CvTX28JWDyaKhXKNNEZxEtmk16QlZi0/9wHhnOT2PXv1ZqJ8rVOt9R1ifQBd5S2vKykLhvWaEP0QdZb+s9uhF3eYyB3xUNOnAgx7gVLcs9dAtQTMfeJMUk3454ApD6b1P/dHbWFBzFUc0M2v8j7FDiyehpOPov4kZtdaApjpEq2aeSFg8dxKcXneVXugu1Stf2Axay84RIy0BkSbYQG2rOo0Pw2q2RUD67hHcoV/pwCHn436FweAlk0CU6xy86TcBiz6BPK03Xtggb8brJAIFKx1E7CrH2AGCvP9zNm4yZ9FPW2/ByjOu1ZbPolVBcISog6bAR9A6A0IaBB12Jz0kc61VkJxEotJ12Yr6da4Uq7b5gz0cDnk4q6CErUB8TBC1LKZT+sRMhpvRE9PxIDpGdT6g+2YWq7scCw/xbj6ufbUg/KcPRia9YjA2H+d6EgvLbmt3MD2XC311mLyXmD+PFO/1jD3l7AVl9uhnleKV77sEq1LAnXMUvxZtrUeR9RM8bWW9OIqJxXlA7MLk2wjBCZciOsRuG/DgLbZIcYBmyNCjNGztGCINttv6TS3FpvGpGvoq1XDr9khfuelNWuxo+wttRQjaakJhPeqJbYlprVuC9ZbY1o52Ly4C0iyRQTEg6g4mPVSme0AABAASURBVNZrufJJlNMqvfGtuGtxrb68N6A1tSkux29KagiC/j5rvcguUVlpidZb0hpXw7F86JvF8mq4ssMcE+JeuRDXijtTVEv4ML1b2udicbn9rn1LPxZjGsZzChHTauR8QPSndljaUr/WJbySTbFA+KEDtA1Si5UTCPFa3y3Wp+mz+gFm0C31YJ4zA/jbCGNL/sJO/2M9nF6oo4D1ZLojNYQqLywGf4zAhfm5SDG1luxt+0ju3pq9eXmPMPGR+3JsmGJz31l7aK+51v+aT73LL9H6rbJ5cd8aTATAdJnQXjkw2aD8QIDuHyboz1E/VwvQXRJY5QP4YBrPH0OykE+SmIYvYeolBQdWZ0hjbW29AmY6Xasm8OlVe0laWHtJaltb12Jll9Ry5ZPU/LIDUkFgWgdD8gF1XxK2e7nVp4AtBvjwK3uLWG5LbG9Mjp3vYdkvzG0Q9zBp9SEsE+0LMjNtxQKz+LdsSnOZTXptDnjWzKV+S7a1mVIf0P0+pPlH10AVAtjsLZ3d1hB/521fLZA5gJlF+anICRR7Upz8e0S5kjQXYh0gNa+uoT22BgTM5sv7quWNsAMzGJjvZ84HbqDc75UcihbVk2h9VKA8Uwl38+IOEazUnGwQ/Sm47NoDs4Mp2wgx/BFYozCu7glYtK4eJHJA9NtettECsUYNF9b9aR60x6Z5Wp81I8SehG+iehIgnG3ZtZcAUguBsj0NhO2YNH5tDeOw0jo2q+nUd+e6px+YXzSUK9nqHwjPuxYHkx+ohQX7Wj1gVkexkpB44wewWT3tU2sTJQKzuWQriXJkhxgPaLsp0Ba3CdQQYD02hD4iRP1KSs1AO28wxcK0LuG22tSXJI0HVs8KTO9wnpvi5GtgZgJW68yCD27W+oTYB8S51ku1ea0eUE0AwvxAiAHCPmySD8NKTI9ctvYJ5TnPHKq1t9Yeihf3WpHcDlTrKFZSDdjp6MXsjd/Z1iwN6rzMAg9s1uaCef212AMtLP4nw0pYMP8yynvJ9yWMNVuaD/O51/JgGQtlGxC+0IA1yFUfxFz1mwtE3yrATmdayyDMZvteDev9wtwP0x4IXNZqwvy81OJyu2bKbfkeCCaIOmz+fVh+rv+5i8piUycssc2veIntcw3z3DRWa0mec+Ue5v3ltWHpB1afdwtGHlPbAzXXIbt4lxwCuSk57Ttdp+3Aft6ECTFfa0mKXVsrTpL6geazAnxSc5yP498Cplgg1AD+ecepUh+ySVTFtNZr0honjJ5YxbcIjOempW4eo9kkspvWuibA7mfbgl+qC7FmyZfagHRbXUNbXPHiDjHZhoG4r1ZLHNAem6R9lqpp8jEmCyA8nMQUlsoJi+wD9l0EMpjVbVobWI3d61SNVEo4wIIboBTabVPtPAn4L7eV9mlcui7F7rUdxd2br7wSN7U5FC+p+VN7ipuu05ja2uJVS6K4kk32VhGOJI8v2RRj9bRWjETrLVGcciVbsfIrXqJ1LsKQ5PZSvOJkN8lzSnvltNhrcZarmrZe01s4a7kjfOpzrQf5UxlRswdDtXviW2KFKUlj1zhI40pr5UpKvrNto+uKF8PUWv1rL0nX2qcin+JTka0kyivZlWv2Woz5U90Tm+ZtrdN+arFbtYUhqeXn9rXY1LdVN8dN9ylOaj97rboS1ZE+MoMw1kT4Jb9qplKKOWpL8bUWnrRE65IUL+4WmA6jtcR8a6AW06OFJ0lz8n3qy9dpb6mvByPN612rvqQ3byte/UssTjVMzHamttqqWapTsytPUspJbcqXpLaetXIlPTmjY1W/ZdZSXeWW7LLJJ1yJ9j2i3DRee0lq24Ob5ufrHC+vl8bXfMKQpLGldS1G9lRquYrJfbWe8rievepI1nJqdWt24aVSwpa/ZB9hq/V1AHto6qj+DOdMLvcMbn215CpW0hK7NybF19pEeLaW1j6VHl7TWK0lwirhyp6KxZqtJcdiTecYZjctv8T2a7o1bg1jzSd8m1HrtdiRvrNr2Uwje17DKs0jW4us4ea+dK50ncel+/+pidSwd62CEuVLS7RuwW+JEdZesV725m/lnY1v9ffUOcrtnprW75Y+2tsW/pP94lViPYoLie1NK8bEbEe16kiO4qT56jHdX7HWDJK0VqmP3JbvLT/Hkr1kk10iHInWkjw23ysmlzQ/97XuS3VG4LbWHxlXmmUkfitWyl+6tvySzXwlrblM5O/NV84RUT2JMNI+tD9DSjVUX5LWK8XJL7u0xHJkk8iWivyS1Jau13xpnLAlqc3WWxjySyzedMkmX62OfHvE8KTTmraWlm8P9pU5e3uMecc7FY7JETRh9OTr+SheeZJ0L3suq3/jngfbXsC2LmnzW/FSzFW2J/Rw1aylOppfUvKlNj0zSWrL1/JLcnu+t5jWunn+G/ea1ebe6j+NS9fCSHNTX2o/ulYdyVGcPL8XU/GSHKdln+bVeFKMRHh5jOwS+VJRnCS3pfva2vDy/DxecSa5L98rLrfl+5aYPOcp+y2u7uyz1Ju4lrT2JQxJGt+Tn+bZOscze4tWbZOW+CMxqlPKL9nzmUoxsqVSwt5jU23JntyWHOs5j92qKb8kz8v3FiOtWrnf9ms+i7lbq0fN0dOHxZvuybVY5UpsP0ILz2QLT3FpjPbiIrWl6/+tOdPAfF3KUzGLS9dmq2lhmSjG1tLaj5SevvbWHVlDHJjs7aclb62GzaOYFizFtMQqRqL4bxDNYlxpnjVRnMRilGtraflym9mlU1Fsum9dC39vbmuNI3Hqby1ffkkeY7Z0ttSW2vPco/s1bPUg6a2hHJM8V/bUltZP12nMU9bWn7RJ3pvsua1ln/PSkmMxliu9t36KJZxUzPetuoUz4yPlQHkmuT3dj1yrnvDUT6q1Hi2qIRGuaasvW68oV2J5hmn7Fp3mt8SvxeypX8LrxVG8pIQl29aMW35hHBXVqMkadm2u7r9xV/EamOzyp43Ilu631mm8sEy28nr8wuyJ3xO7VUN+SYqd71PfWWvVlKzhp89E61q87JI1rG/3iR+bscZFGmOxua7F1Ox5fs9efZr05I2IVd0tHMVI1uLkl1iMeJLY3rRsEtuXdOpP16XY1JbWT+3CkKS2vWvhpCKctK58qS31yf40sX7Tvkb1XMJO67SsR2C01LEYzZ7Kf//9Z65DWpiHADqT13hLe1GcJIdXjMTspRjzteoUz3JSXK1LMRY7SquOYaVrs6kHSbq3tenUL1sJR3aTPN7sW3kWl+saXh535b40yxP7bOVkrffui/ta0bVCa3k1nx6ESS1mza5+JBZja2Ga7Qxt+FavVEMxEvkUJ9H6DrE+WmvX4mU3acW6Ou4Knq2GuOidT7kSy0vXZsv1njo5hu1VT2L7s7V6l9TqpL1oLclj0/zcr70kz9Fe9jRXtpJsxQhHkucqT5LbR+9LNWSTjK41Es/6kzbJ8WU3W4lj832rHjVzyuMTuVJ/EutNa8mo+YUrPOlcUnu6zuNG72u1SnbxkEraSyk+9WvdEqO4HlE/PfFXx1p/Z8zeO4t6kNTySr6SzfKbL+4iQfLfX2aq0/Wfa8gfwyyByScp+XKbBpeYXWuJ7VtxLP4MnfaQ9nZGrRLmHTVLfXyTbYtTPXPFSNK5U7vW8uUxso0Uwzdt2Fbf9mfrvL7tTW/VV5zJVqz5Fa+1dCqytUqNJ+G1YNTyW3JbYlr7aMG6Ikb9Smq1xJek5s/ta1h57Nl79S05WqdnphH10n5TvHRtMbJt9bfmz33aSwx/j1ZPyjOt9ZWyVlc+yd5+1rg5gpv2U8NZq53mP3195hzClhgHWudivh7dfHG3YgLX2rSttR8lZ2CWeruqTqm2bLUXQr63yxNne0pP6blbW+/td0+ecqwX07KddQ5z3LyW9hLFWT9aS8yer7XPRbmS3D5in/aR4vXU64m1GlZXWmL20VrYkjXcLf9a7hHfnrriOpUj9ZWrHiRat4rqK0eS55Rsecwd+7yvfK+eNJf0CBmJpX5G4wmzVYwr02leatM6FfUsSePz9VG/6uWYts99+V61c5vl3qmtJ2n1KMn7kU+S2hVnktqPrvM6a3iqL7+0RGtJCaP54i4AiQBLQLJLFHOmqIbkzBpHsMWNZAujJWYLo9c/quYonN7+j8br3EiO4vw/u2aCLEluI9HS3P/OGr1q8y4UPrgvwcikTN4ksTgcIPN3mEyz81PzHNGa4oy02zras4IofoWNWha+Bj5v45yy42tF7cyIA638M+NVf6R/OEBJVy4mVz+XV6oZ+X2tWn7yQMTpbam4qBaxwHNE5yjfxqX8Kf6U3XLO2quW1yi7rRPZrP+pfasu32uPbjioK9RyEK9Y9kDn1hUNPke2Eq+P4ww830nnXE/SrhidvX78Ft7fek7ViXio6+2RrfnDXaQpMRQRFPvWNdVjqp/WeMvDzOx5xX5WjRqemphUj8xRSMV8ip0+6YUVsB+FZg8fGOUjfxYPXL1QX+Sv0GP5qRGhVLeGI+JtsVFDaMmzsbYPu7cxdl8TY+Nb9nCDmhz6tnG1eTanZS9+X7eGg1ygWHGw/uc//5F5+2o19RaHA/Tmn57HHaX6S9l9T3B4W+kc5dTWi7gjvshmc2097ckBxMnm95xnAH4wwiWtlsPatK+tQ3wEy5/b19bJcVhf14e7Gpgtxgp7ck9fAA1a2bdAM4pyejkjrk+xMRPhU3qq6UPvhLUm3sdoZlq9v5aXODh8vs742edi8FsQ62H9NXvyidMqHdbGfjWoD3J1rLZcXKuvVLeVj/harcQJ5LWAvJp44gB9Crk8YkEupsZXw+Fj0FfDvSPGa6ut2Ztn+cVx0jysvhl79Rhxzejb8/szdXN1cj5yWwEfQIcABzZWgJ0V2D3nWRCv6rKCFv5UvLX7Oil+xUV+fB5RHDZqA/aj+PPh3sGE4I60m2ImwAyBMX3Nlkcs9DRNbk/eipwZWngHozzkA3qEj7UH4ujJVQ71PWp5lScuVuVGPvwWivU27AI+9qw5lGJq9OT4a3wlDTUcPka6Wb2PepHdx808q57WEjdxAK2l2B5/xEu9Wi5iQSk+qlPKkb+GX7Ez1xHNM3W0cPXOil6BavXyKD9a4aSGRxQrGznaj67UhcNyyobdQz4b72NGzile1S1xp/KxWw7O4rJ22WpWnwcniHKx+/gormQb+nAvkb/Vz3Ct9tpB+zzLceq+trcT9Z80b6tlZKbwjOTrnuDRvnYlx9aO9sTk+Eq+1nwbb/fUsWe0AuzA+jgDbALnGljOmnjF9OYp365o5jyTE74cVDMXs8L3VN0VvVjOlX21cve+I+oA9cUe6PyGdaR3318vl+dhhjku/EB57IHOrOQD9r2wnOLCBiwnZ2BtK/a+hjS11IpyPK/OWlv4iSUvVQcfIA4QpzN7bD3Y/uE+IjbX4CreXM3Ix6WAyOdttXE+b+b5KQ019/WUtpH50lerbnJ6a1JLgMPuOfcCHpvrz9YbOw7QAAAQAElEQVS3Yz+7vvi0cgdAvbAHOqdW5Xs/dvItfEzPGb6evDfl0COo1cysa2NtnK/hefzZ5s7aew2et+T38TvOzAUsrDVEPXtmPb3Waihxe78/20HlfDauZg8XqIldHWN12D11mTNgbxHZrH/GnhoArkgXdgtigGx2L1vtuv3DvVZYa9zIEFpr3fixCeixj7H8zG7lbY3/WfFvC3y8Q9a/PeWTzYGjnPHrl80hvjaP2BRSHNSySOU/aUc7Gns0kAvIByUOYkEuzvvhBakcfCDywwUi36fZ6BNEfaXmE8WebKMPUNKYmgN55AucawEnebXxN+7nBJgh+On5x5Lz/RNR/qfn8GfLkPPZuLfu6Q9Y/fYN2z0xxGJj5bwCcAPPHdWN4nxey3n7h/vsBlqa7Y69iVMmwIMGJTLeCCjFWX8Nr41n31qDnBRUX2sqLrKjA0S+WltP3VruKI56IPI9ZSvpwQ+kz+6x+TM2D+4JePuuc29tegO7dKbqzNAAB4hqYAeR72220l3jF97UG/cDZmqGT2AmKW58xKX81/7zfxBaOS+4LWrmr3gby73aM/vIhj0HuHP+ko/8XF38JY4a//YP9xpRJ8Tkhn+Cvh4NPBqhJ783p7YmMwetdeBXjt3LpjXnU0xuJV9QnD9jb+0BDvJaoTq9+TX1VnLX1C/FoA/YOH+Wj3kB/AC7X7GlQG7Kl7LbHGL8Gdsq0JugGpy1n73CDVK8OV8qJ2eHD+Ricr6dd2F11Ghu0VbD52Na+K32GfsVtT0n/Vq06CavJX4kVrW8/hHO1lxpYAWt+bPie2fQmxfpHuUq5Zf8kabIdj/co6n8z7bqAbfytsb/T/qP/8IBrKN0trGj+9xjxSf01PF95Dio0xLvucgX8KW4rN3uyUmBOItUXGS3miL/Sps0r6yR4071jq4oL7JjgyeKx4YPsE8BDiA/ewEb+YB9CviBzUvFWrviWa09ta+NS+VHdnGiP+fHp1j2rUjxt/IoXnxaZV+1lnpHB5hd33OWdMyu7/m8Hu/vOcMJbC5n4G32HO13zMfX8DoTuiLza230LNQ04WdGTmTDvgPUBjtq2RrHfrgzjBrQjI/DNgoek+Wghj337Hs4vI6euqkcq2dlnag+9UDka7GJQ2sptzauxGNnl4sdqUcNkOOXrzZO8TWr1W73Nbm7Y7w+f+7V08rDPQDqteaSYyEea9M+5UvZlaeVOKDz7nVmbcvVM/OenN3zGqln52N5sANsrAJnC+z2XLsnD9TGt8SVeEfudCS3tgfp31GrpAkNQHF2j82fsZ2EJ/VRG+g+S3OpjSvxHPPhTkMWJeHyk6O9VmxA5xNXLrtHF32BllxqCT6vlcvn/6ow+BpoKaX5HBvvfeLT6v3KTdnlr11n8UT16AFEvpytJyfHpx4tr/asHjmuXT40UUsr+xbYPPagNp9YgRz2zJAVYJuJiBMboC6YWa/ERV1ifF3OAJ9Hyu7j/Fm1rN1yRX4be+q+V3eUF9nUdzSrVLyNVf4JK3pT2mTPxZR6ILcU0+u3+jyHras4G2P91j5rb/mpD2Zxj/CgA3gOq9f7Rs9RvRRni44W3lS9Rz/caUBICSzZGZhHKafWD29tbCmOPksxs/21NWvjSvrgiUCeZqkVWw65uBqfdORq9PjgTeWhS0jFRPZcDr4oZ6WNHlN1U/aVelq4S/pSfnpWHR+DT1CMXfHZs/K1Wl9p77lK8aP+mfXoF7Rooj5oyXlrbK7P1rnlZiAuVmBj0YBNsD5s9jy6hw9QE8Cnlf0o4IbDc8qOj733Y38KaEETSGmIfOSl4mfZfV3OYBb/CE+kI7KN1PC5Ef/IPSgXXvaCr1tz3vrhLqFaJZBGIsjvVxvrfZzl93XwtUJcrK25K+LRAUa4yQcjHFFuibPkjzh7bLYOb0Ac1i5baSXfIhXfwx1xpWphj+JX2Gb1skLbak7bOzMHqml9srFit3HYIhADIp9scGnPGsVjA/gBOYA9YJ8DMQJx2s9a0SbUchJfG5uKm8GR4h61r9ame9Rq9WKjPmBvfX5f8vt4f6aGt8EJsLNGMfh6MJNL9Vdwwg0v/bOvgWLJq4lfGbNLA3U86AsbawFL3aMauE+ASK3sPagDvN2et3y4IwLYwuwRD9hHwBchio1s5GKPamPfCWmhpt1zng36BREvta2PM3HWxnkmVGMmZ4nL1qQ3UMqJ/JYn8mOriSGuBnABYrX6PeenwTxBqw5yQGvezHg714gXfcD6Sjn4yQE2z+6JAdYW7W2M3SsWG9C5dSVXaM1dGc/sQK4GfpCKwWeRipNdsTo/sXIXM+rmePCB1jrkgJo8ZkmcVvYRavmi3BJ3lEO9ljziI55RWw9vi+5RfaX81Vo8P/MCJV27/GgBs+rBBeCzvcuGPYWlH+6IAb44woC3rzirDjpAVCNlj2JPttEHoGeQ0up9nEEqPrJTx4M4eDywPwGrw9ZHtz2zxxYBHzystRDPr9qEL4prneXs0XA3cFod7AF2wN4DewnklGJm+NXDDK4TOegvhVa9lifK5c5A5JthU/0U18raqZqr7PQCevlLs4K3lt9zKQ87PLMBL5jNewof8wNP9PhEzd1zZ7bUpFegPWuEJR/uFAa2IMIEa9+xp67qoEuQjRUbq0fK7uNqz1ZLbU5vXKlWye/rMgvB+0pn8myMP1vfir3t1e5VC5sgm9acVnIUZ9eUvYfL8s7co8WihZv+QEuOjaWuPe/c29rqARuYoSPHgw+oDnugs1Z0AZ3tmrLbmKf2US9PafF10ebhY2afZ9yV1YR+e67ZkwOIZQXsRwEP8DyjPcMJPC9n7IA9UC1rw54C8bWxKQ7ygfypvfXbGNlTq2K1Ks6fZd+5Mr8d9VQn1bP8O7SsqkFvQPx2j40evQ07mPrhThEAsUBxoPNTKxqA6vu9zl6/4mesqjGDK+KAH0S+ERszASMcK3SN6MnlWq25vm2c5fN2OAAxKZ/8xAAfh+1T8GRvqs28tWeu7AH7EcABIg5qym73sr19/cSeVt5J6p2Uavo5+7PN9z5qAhvTsodPGOGJasJnkYuxPuVYm/Zo9XviZWtZ4QLkA/bks2cFdo8fYJ+F2XyzdI3yqC/mB+CTjf0ngj5BrreUv+PDPV3GF/HndOY5Hq/Zn89RukdJzY+HGYEWRa3xETfaLKIYbMSwArvnnMIMfSnuyL6iXqlXalpEulbZqGu50WphfW/c00uk2/cdxYzYqAtGOHpyn6jZo9PmrL4LW8vve2uTByyfP0d34WNsfsve8qgOK8jxlPy53B5fpBMedAD2o7A12IMcZ21deIQcX8pHHZDyn2j3/Ub6FcN6Yg87NXV/uDNY4MUyVMH77nn/BKI7qlUxkltbY2ac18sZ2Bq8TXtO7X2e4sgXZEutcAD52Quy1XIpvmZVDbhr4h+JMUXRa46/t5Htt2PCP5gL6KVCm0Utj2qyAjhYQS1HLg6+nH+Gz9fgDGZw7+Z4q+7SnPx78ucov2UWNXy+Rk+O5xg9o0Ho4RrJVb2WOZNDTVaLEodySnGW86S9100/4CSNI1roD+Q4Sv02f7hTEEAMcsVP9KEZnKhthabVvab4eSMr+rGcUW3qCvgFm4ffnmv3cNXEwg9qYmfH2Lp2P7vODr4V+uEEM/XD51HDX/uearhmx9CP5bRnu7cxd183gZ33XlurNk4dEg903rXy9gRq5oA+YGPIteeVe197Za1P4d55P2+eWfOHO48R1DTNJYCa2BvzrgnwBkBKdc6Xyumx+zqcBd4eaOWNcuBs5UnFz+TyNTx31IvPOfm8Qr+fke2fesDa/D6X72N3nNELVGtUn+USJ6u3+zMxF/kJjN5Njr3nPnpyIg0r+7L1qAOw1Wj3McolfweoB1TL7mUrrbtySjpW+6O76ul9tc4Z/KN9NX+4zxD9uRzv6Mz/QFpVjz66qN6IJvQIEbe3EettufOseHhArtYM344aM3TWcoy8DV8jN5uWOvBY+DqcW/iIbwX8wOahyZ5H9p7bcuV8Nu7uf/3iToRfC/9DjVb6nhxbg3zAewDWl9oTJyiGs/Y1KzWJK+UpjtgngQ6wU8PueiO9le5xhPu03NS9YBdKmpd+uNeKKIm8/nkT4AfCvXhG7N4WnaPcKK7FptqsoCU3FyutcAq5+ChGHLk864ODs81jD7DvAvWEXTVX1mGuHrPqwQsX82KdCbhBE2dFsOdEO6hITYbACRQwyieeu543AXvPM9WleLELqjf6vmrzFUd91X7bqh526mZews661HqiX+q+BT8+3J+6qLcMLNLJzCJ7j81y2X0PVyon4o1+KNZm9yneXru4WUEvT5RXy1c7k6hGZIv4orhe22r+Xl1vzLNvhD1o7YMcoTX3ifjS+6EXYsAT+lbXpD9AndN63KFHvdP/KLze0nm0Hvmq0dJHSyw1doJ+QG3NmtharlTcrnn5XnbVTfX9BvuPD3eGBt4g/hSNs+fFQwb0p5X9DKAVeC7qAG8nFnj77POOGinNqb5T8dd+J5CbAG9ZII496wzwVsEMrhyHrWH3uZw3+07pUTq0nj7Tks6SX/21/EbgVDx7cbx5be1H8bt6XjXnVby75vJUnR8f7k8J2Vn35Mey+gfpe+cMSvOviclzPOdlpoJVQU/A2qI46y/tySfGr9hmAn6vfSb/5RqfAPfDPY0z5Rlm1EBrvsrneGfMa/U0chq5K7Bawwg/+sAIh88Vn52N3fv4t53pBaR04xNSMb12Zgt681vzqAV8Hv152z3/nMBXfrgzhujRYD8BPF5wgpZP1RDd/+yZez5qCjPmCj98M7jeyEHv4FTt3M9sbXB6zK5xNN+gOGbnKbABb+fM+wLsTwFawQl60AGkxe5lm7Wu5J6l8XQe3nKElO5dM6cOSOm49r8n8JUf7jwQ8PcozjuhEcxUZvn4AXvuyEaMzeP8adjRHzVAaXbcQQql3Os/fwK625lK4ZzJ9wlc+q351feWml3K7vNnntEKZnLu4EIzoBarB/YRpO4CuzDC/w25zKnUJzEe5HCfrCuwkjul9yk7s51R+ys/3GcM7lM5cj+inO9N8/A/nt19peqhC7TMEq7WnBb+WbFoBBEfPUT2WluKtzZ/Z5zVyh7srB/VOkFDpGuGTW9La8RZ8uX8Ed+1/ZxAzwx5lwKM7FkBe8D+JFxNv34xA5C6F+vreRcp3m+y3w/3F962ffi98iOOnh9RxNOraXce/YLddX/W+8eCFuEfy/f8k76/p9t/OqVn8M8p/c9VvzF4Qbry9dz5rHkDpXdfmnuUT46wRnWZNdJVzlobgSbmsrbKH3bqgT+Wv3c539+R95SawP1wT03mYPvow7c/YriEnpbJ7cl7MgfN4EkNpdroAzbOn+VL2eX3q71/71t1RiPI8Zf8udwnesrpSfnUo9ZUnLXXxNbEWM5v2I++idfN9PBLHZ2nz+cs+Na5e+DtOuMTrE37T1s1J1Z6syv7EsiZCdWzyfDNPAAACFhJREFUnNyHPX/afmZ/98P9oNfBxQoHybpSHpyA/sCxzpShd8Y6kzfHtbNWTsfTvpG7ZIYWT/dyYn3mK1h9zM2ea/bw1MTdmPdOgHcB6IAVsAfsAftPgd601lP6Ok3PqrnMeE8rP9xX9b2dl0GD1YV5uMKKWvQAxE0t7e/6PRMo3TtvxGLnZEraclrQnPO/1Udfwowe4JrB8xYO+gVv0ItO8AatPRr5fYOeXJ/DnAQ4I/ic2rN4a+Nv3J3Azgl89If7rB8ffxB2XkquFj3l/Cmfzzupp5Tma183Ad2/VlXy7wQ7NoHzXrRVQ2dbxvnR/o7OV3yWQuYnPKWMdwlm1YcLiM/uZXvzyn1F+ulTsP7IZv12T6w9R3vqW/gcziDKvbY7AT+B2W/loz/c+eExwNlDg3M36AGop1x94jxsfA2Hjb/7dROw97SuSszc8w7QG7OVrbX1auPKFT8ngpkA39HIfXiuN52ZhQf6sbGm8NS8Srqklzigs11T2mXXanPevGcOAn2k+lMMK3EhBo0ruQel3fQPngBv3kKtfvSHO03qB0fznN8GdAN0qxf2KSg25a/hSOVe+7wJcE/AMnIG1ub3+IG37zw/Xb/U6+n6Svpz/p7fL/OwyPGf7qN/EOlM2RXLDNizAvY7UdJX0qJ8q5297KV8+ckBOr9hpccUWvXDU8qpnU9tXKlej1+1WS16uG7OeRPgTr0qbODjP9xpvPRDZRDE5VDiyOUGvmoTdYVSUk0fJY7rf34Cuketzyvar4A3v7/q+RX1JpiPcL7qq7B2AtyvUJPDGyCOFbBPoYU3xfEpdmbl8bbe0I9mrewv4gno7bPGEfusvfdFnvAVH+5cCQ1zaYCz4M/WnvIpZtW6qi4zWKX58s6dgN6AVs+esvu4Fec3vKMn57Ni5nD+7AlrGdwXKEeeHTHaA/kWdNs7U3JXI6VNPbTWV57W1vxPj9dctOb6JSbn192xglzsDF9Jz4wal6N/ArofrTVMxFrYnK/5cKdpDYEfkoBdkI3V2rTfsVIbndRiD9iPQpyjPDf/2QnoHrXOVrOKt0fnSVp69M/OYR7CbO5v5Jv1t3Xm7LjfWj4be2IvtX28NY75A6/f3gV+4GNWnm39qjpfFvTUfGa+g6/6cNf7tAPUPrpMfEB5q1erwe5H6qIfjHDc3PkT4E5AiVkxvAdAvGzsd4K6YGfNW+vXL+4drJwF9wpW1jiJe/U8d/WqPmbfnXh39fEpdTS32fdRM58natboOiGG2VicoGlEw1d+uDMwXaL2rBb47XnHXjX146embOy/BF/VZul+eQvg6aGUdK7SN1L3hLmNzoUemAGIuPCDyNdjow7oyV2Vgx4wkx8+AOfM+cGXQ00t6crxyNcSq5yadRVvTe23xzw5O2qDt8/w2/WX/k587Yc7D4PhCJyF3Q8fDVHtER3kAvHe9dwJnH5Pp+vL3az9beXiTvOhG5Rmjx/U6K+Ng4tYwP4pUB/01c9nMVtA1KoacPfiFE2aUW8f35Z3yr1929w/oV9+a0Kpn6/9cGdAdjj84ARrf2KPjp665Ak9+TfnuQlwbzXVebcWNTmtMWgB5Gll/xRO0LCyd+4z4l/ZN9wWUX1sxLDuBDXBqpp23ivrRPpb6rXERrVm2E7QMKOPy3En0DOB//73v7//r4o9uaM59u+U5/raD3cGccIfpdzloPHiTuCpCZzw+5jR+87fGLVAre5U7KrZwwtq9RHXGk9OL3bU2lGjt/8T83ij4ERtV9OdwMoJnPq34ms/3KML4Y8TWPkQPHekw8d823n3HZwy34q38K9UYsG/hg/fjPa640211miNf/KKR+dfo31HDemgFtD5rn8m4N8lcwJ/Iu7uTuB7JrDr7bfU+doPdz07hgU4a2U/E/whtKjhXqWlpvbTMbf3PzfALCL8ibi7UybAPVkt/Obt2e69z59t7KfvmRv49D7P6e9vJbw9gNWu2mO/uBO4E1g/gdq/g1//4e6vonZwPm/k/ETNEb03d+0E7HvgX55AFe1etm9Z7VxO7dlqtHuvF5+HjzntjN7ZmlZwztb46Xy6A/1t4Sx8eu+3vzuB0ybAb0+a9JvUWesRH+4S89TKcMCq+lyEQI0VteAE8F+8fwK8l6iLlD2Kvba/J7Dr98Ed7ar1d4frT/Q2q8pMrlmavpXH3sXKt7uS+1vv7vb9eRPQ71Gr7/DHhzs/LOADv+FM3x6z++YiwFt4Z+u8fPUT4J0I9VlfG1nVOL/vqsDBIO7NU1Bb8L43naPeWvXP4GiteePzE+BOhHzkmJffwBjDzb4TeGYCvF2wozq/xVSdfz/cEQMUaPeyferKgCw+tc9v7Yu3DL61/0/qm9/pm/rRu9P6Ju05rW+7h1wv17d/Auf+HvbP4la8E2idwO8P99SPKGVvLfK2eP6lJLxN+9X7ZwL+/frzn8i7+6YJ7HwH/B2JZosGIfL32sSptZenJi/VWym3N6/E+61+3bVdT52FvXv0nqrz6roT8BOw79XufdyO8/89LWBHk2+ucbXPncAJ7/0EDXOnupfN/su/t/LuO0Cz0Ks5l0c/wMdgE7xvxpmeWnha41u4vylWd8oa9Y3dIop5ymbfABpX6ljNv1L7t3Gfflf23T59N7//F/eciNOHmdN+fd89AftDYy+cMJX7uzrhFp7RwDtUZbuXrXWteEu/KWvjfgdP+oftz+4n0X8dDXcIWhsnR2jNXRHPWwAruMVJv+xZAfuLd02Ae7N4l/p1arMf7vywwLryl/lOYP0E7hteP+M3VuBfCKt0ww1S/LxJkPLX2nM1Io7W+IjD20p94Ac+757vBJ58F/wWwL2F2gmsjXvyLdR2dorG/wcAAP//tpITsAAAAAZJREFUAwA95hhvRloDkAAAAABJRU5ErkJggg==" id="93" name="Google Shape;93;p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5117244" y="23006991"/>
            <a:ext cx="5049300" cy="723300"/>
          </a:xfrm>
          <a:prstGeom prst="rect">
            <a:avLst/>
          </a:prstGeom>
          <a:solidFill>
            <a:srgbClr val="D8D8D8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s-ES" sz="4100" u="none" cap="none" strike="noStrike">
                <a:solidFill>
                  <a:srgbClr val="99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METODOLOGÍA</a:t>
            </a:r>
            <a:endParaRPr b="1" i="0" sz="4000" u="none" cap="none" strike="noStrike">
              <a:solidFill>
                <a:srgbClr val="990000"/>
              </a:solidFill>
              <a:highlight>
                <a:srgbClr val="C0C0C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687053" y="7432593"/>
            <a:ext cx="29123156" cy="3830448"/>
          </a:xfrm>
          <a:prstGeom prst="rect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Nombre (s) y Apellido (s) de 1er. Autor</a:t>
            </a:r>
            <a:r>
              <a:rPr b="1" baseline="30000" i="0" lang="es-ES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r>
              <a:rPr b="1" i="0" lang="es-ES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*, </a:t>
            </a:r>
            <a:r>
              <a:rPr b="0" i="0" lang="es-ES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Nombre (s) y Apellido (s) de 2do. Autor</a:t>
            </a:r>
            <a:r>
              <a:rPr b="1" baseline="30000" i="0" lang="es-ES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r>
              <a:rPr b="1" i="0" lang="es-ES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b="0" i="0" lang="es-ES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Nombre (s) y Apellido (s) de 3er. Autor</a:t>
            </a:r>
            <a:r>
              <a:rPr b="1" baseline="30000" i="0" lang="es-ES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r>
              <a:rPr b="1" i="0" lang="es-ES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b="0" i="0" lang="es-ES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Nombre (s) y Apellido (s) de 4to. Autor</a:t>
            </a:r>
            <a:r>
              <a:rPr b="1" baseline="30000" i="0" lang="es-ES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r>
              <a:rPr b="1" i="0" lang="es-ES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</a:t>
            </a:r>
            <a:r>
              <a:rPr b="0" i="0" lang="es-ES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Nombre (s) y Apellido (s) de 5to. Autor</a:t>
            </a:r>
            <a:r>
              <a:rPr b="1" baseline="30000" i="0" lang="es-ES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1 </a:t>
            </a:r>
            <a:r>
              <a:rPr b="0" i="0" lang="es-ES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(o tutor).</a:t>
            </a:r>
            <a:endParaRPr b="0" i="0" sz="36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i="0" lang="es-ES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r>
              <a:rPr b="0" i="0" lang="es-ES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Nombre de la Facultad, Nombre de la Universidad, Sede/Filial, Ciudad, Departamento, País.</a:t>
            </a:r>
            <a:endParaRPr b="0" i="0" sz="36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i="0" lang="es-ES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r>
              <a:rPr b="0" i="0" lang="es-ES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Nombre de la Facultad, Nombre de la Universidad, Sede/Filial, Ciudad, Departamento, País.</a:t>
            </a:r>
            <a:endParaRPr b="0" i="0" sz="36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*Autor de correspondencia: </a:t>
            </a:r>
            <a:r>
              <a:rPr b="0" i="0" lang="es-ES" sz="3600" u="sng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mariagonzalez@unca.edu.py</a:t>
            </a:r>
            <a:r>
              <a:rPr b="0" i="0" lang="es-ES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b="0" i="0" sz="36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Palabras clave: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20205808" y="11565102"/>
            <a:ext cx="5049300" cy="769401"/>
          </a:xfrm>
          <a:prstGeom prst="rect">
            <a:avLst/>
          </a:prstGeom>
          <a:solidFill>
            <a:srgbClr val="C0C0C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s-ES" sz="4400" u="none" cap="none" strike="noStrike">
                <a:solidFill>
                  <a:srgbClr val="99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RESULTADOS</a:t>
            </a:r>
            <a:endParaRPr b="0" i="0" sz="1600" u="none" cap="none" strike="noStrike">
              <a:solidFill>
                <a:srgbClr val="990000"/>
              </a:solidFill>
              <a:highlight>
                <a:srgbClr val="C0C0C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20205808" y="32478535"/>
            <a:ext cx="5049300" cy="769401"/>
          </a:xfrm>
          <a:prstGeom prst="rect">
            <a:avLst/>
          </a:prstGeom>
          <a:solidFill>
            <a:srgbClr val="C0C0C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s-ES" sz="4400" u="none" cap="none" strike="noStrike">
                <a:solidFill>
                  <a:srgbClr val="99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CONCLUSIONES</a:t>
            </a:r>
            <a:endParaRPr b="0" i="0" sz="1600" u="none" cap="none" strike="noStrike">
              <a:solidFill>
                <a:srgbClr val="990000"/>
              </a:solidFill>
              <a:highlight>
                <a:srgbClr val="C0C0C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5109175" y="19556251"/>
            <a:ext cx="5049300" cy="754012"/>
          </a:xfrm>
          <a:prstGeom prst="rect">
            <a:avLst/>
          </a:prstGeom>
          <a:solidFill>
            <a:srgbClr val="C0C0C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i="0" lang="es-ES" sz="4300" u="none" cap="none" strike="noStrik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endParaRPr b="1" i="0" sz="3900" u="none" cap="none" strike="noStrik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219799" y="23950170"/>
            <a:ext cx="14956500" cy="14496236"/>
          </a:xfrm>
          <a:prstGeom prst="rect">
            <a:avLst/>
          </a:prstGeom>
          <a:noFill/>
          <a:ln cap="flat" cmpd="sng" w="9525">
            <a:solidFill>
              <a:srgbClr val="3B598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55575" y="12570460"/>
            <a:ext cx="14956500" cy="6740266"/>
          </a:xfrm>
          <a:prstGeom prst="rect">
            <a:avLst/>
          </a:prstGeom>
          <a:noFill/>
          <a:ln cap="flat" cmpd="sng" w="9525">
            <a:solidFill>
              <a:srgbClr val="3B598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5483827" y="340281"/>
            <a:ext cx="3754318" cy="2815749"/>
          </a:xfrm>
          <a:prstGeom prst="rect">
            <a:avLst/>
          </a:prstGeom>
          <a:noFill/>
          <a:ln cap="flat" cmpd="sng" w="2540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INSERTAR LOGO</a:t>
            </a:r>
            <a:endParaRPr/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4">
            <a:alphaModFix/>
          </a:blip>
          <a:srcRect b="37635" l="5770" r="24212" t="29118"/>
          <a:stretch/>
        </p:blipFill>
        <p:spPr>
          <a:xfrm>
            <a:off x="14261599" y="115900"/>
            <a:ext cx="12228476" cy="326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62050" y="160349"/>
            <a:ext cx="2693158" cy="322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2025-09-01T20:36:59Z</dcterms:created>
  <dc:creator>Juan Vicente Bogado Machuca</dc:creator>
</cp:coreProperties>
</file>